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2" r:id="rId4"/>
    <p:sldId id="261" r:id="rId5"/>
    <p:sldId id="275" r:id="rId6"/>
    <p:sldId id="276" r:id="rId7"/>
    <p:sldId id="277" r:id="rId8"/>
    <p:sldId id="258" r:id="rId9"/>
    <p:sldId id="259" r:id="rId10"/>
    <p:sldId id="264" r:id="rId11"/>
    <p:sldId id="265" r:id="rId12"/>
    <p:sldId id="269" r:id="rId13"/>
    <p:sldId id="270" r:id="rId14"/>
    <p:sldId id="271" r:id="rId15"/>
    <p:sldId id="272" r:id="rId16"/>
    <p:sldId id="273" r:id="rId17"/>
    <p:sldId id="274" r:id="rId18"/>
    <p:sldId id="267" r:id="rId19"/>
    <p:sldId id="27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BB39D854-5B41-4A7A-863E-BC88220F0456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6773527D-9F8A-4E10-9ACA-4990A900B9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179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9D854-5B41-4A7A-863E-BC88220F0456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527D-9F8A-4E10-9ACA-4990A900B9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320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9D854-5B41-4A7A-863E-BC88220F0456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527D-9F8A-4E10-9ACA-4990A900B9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400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9D854-5B41-4A7A-863E-BC88220F0456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527D-9F8A-4E10-9ACA-4990A900B9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969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9D854-5B41-4A7A-863E-BC88220F0456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527D-9F8A-4E10-9ACA-4990A900B9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839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9D854-5B41-4A7A-863E-BC88220F0456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527D-9F8A-4E10-9ACA-4990A900B9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866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9D854-5B41-4A7A-863E-BC88220F0456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527D-9F8A-4E10-9ACA-4990A900B9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636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9D854-5B41-4A7A-863E-BC88220F0456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527D-9F8A-4E10-9ACA-4990A900B9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790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9D854-5B41-4A7A-863E-BC88220F0456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527D-9F8A-4E10-9ACA-4990A900B9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140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9D854-5B41-4A7A-863E-BC88220F0456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527D-9F8A-4E10-9ACA-4990A900B9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060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9D854-5B41-4A7A-863E-BC88220F0456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527D-9F8A-4E10-9ACA-4990A900B9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24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9D854-5B41-4A7A-863E-BC88220F0456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527D-9F8A-4E10-9ACA-4990A900B9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789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9D854-5B41-4A7A-863E-BC88220F0456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527D-9F8A-4E10-9ACA-4990A900B9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552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9D854-5B41-4A7A-863E-BC88220F0456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527D-9F8A-4E10-9ACA-4990A900B9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956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9D854-5B41-4A7A-863E-BC88220F0456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527D-9F8A-4E10-9ACA-4990A900B9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41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9D854-5B41-4A7A-863E-BC88220F0456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527D-9F8A-4E10-9ACA-4990A900B9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018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9D854-5B41-4A7A-863E-BC88220F0456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527D-9F8A-4E10-9ACA-4990A900B9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645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B39D854-5B41-4A7A-863E-BC88220F0456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6773527D-9F8A-4E10-9ACA-4990A900B9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19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microsoft.com/office/2007/relationships/hdphoto" Target="../media/hdphoto12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15.wdp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развитии шахмат в Славянском районе 1981-1997 гг. </a:t>
            </a:r>
            <a:endParaRPr lang="ru-RU" b="1" i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77" y="2453053"/>
            <a:ext cx="8203223" cy="4211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7987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609" y="79130"/>
            <a:ext cx="7482254" cy="6717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6076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" y="105508"/>
            <a:ext cx="9803424" cy="6620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1166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85" y="87922"/>
            <a:ext cx="4642338" cy="6682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315" y="87923"/>
            <a:ext cx="5477607" cy="6682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1345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933634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Шахматная делегация Польши, 1989 год </a:t>
            </a:r>
            <a:endParaRPr lang="ru-RU" i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2347546"/>
            <a:ext cx="6137032" cy="4413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15490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Шахматная делегация Югославии, сентябрь 1989 года </a:t>
            </a:r>
            <a:endParaRPr lang="ru-RU" i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93" y="2554091"/>
            <a:ext cx="4106006" cy="36268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646" y="2554092"/>
            <a:ext cx="3886199" cy="36268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977" y="2554091"/>
            <a:ext cx="3807068" cy="362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77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Шахматное отделение в трудовом лагере, июль 1989 года </a:t>
            </a:r>
            <a:endParaRPr lang="ru-RU" dirty="0"/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9" y="2549769"/>
            <a:ext cx="4141176" cy="3745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438" y="2549768"/>
            <a:ext cx="3894993" cy="37455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354" y="2549768"/>
            <a:ext cx="3842237" cy="374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43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Отделение в турпоходе </a:t>
            </a:r>
            <a:endParaRPr lang="ru-RU" i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2" y="2540977"/>
            <a:ext cx="3851032" cy="35872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877" y="2540977"/>
            <a:ext cx="3771900" cy="35872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699" y="2540977"/>
            <a:ext cx="4149969" cy="358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57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 – УТГ-1, тренер перворазрядник Тиховский И.А. </a:t>
            </a:r>
            <a:endParaRPr lang="ru-RU" i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69" y="2365131"/>
            <a:ext cx="5750169" cy="4141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37" y="2365131"/>
            <a:ext cx="5838094" cy="414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88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38" y="105508"/>
            <a:ext cx="10102362" cy="6646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3020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5269" y="1222130"/>
            <a:ext cx="9618786" cy="5090747"/>
          </a:xfrm>
        </p:spPr>
        <p:txBody>
          <a:bodyPr/>
          <a:lstStyle/>
          <a:p>
            <a:pPr marL="0" indent="0"/>
            <a:r>
              <a:rPr lang="ru-RU" sz="36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Личный фонд кандидата в мастера спорта по шахматам Ерошек Валерия Григорьевича.</a:t>
            </a:r>
            <a:br>
              <a:rPr lang="ru-RU" sz="36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Фонд </a:t>
            </a:r>
            <a:r>
              <a:rPr lang="ru-RU" sz="3600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Р-60 Коллекция документов по истории города Славянска-на-Кубани и Славянского района, д. 46. </a:t>
            </a:r>
            <a:br>
              <a:rPr lang="ru-RU" sz="3600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ru-RU" sz="42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endParaRPr lang="ru-RU" sz="4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33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дворца шахмат «Белая ладья</a:t>
            </a:r>
            <a:r>
              <a:rPr lang="ru-RU" sz="2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  <a:br>
              <a:rPr lang="ru-RU" sz="2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января 1981 года, у микрофона первый секретарь крайкома КПСС Сергей Федорович </a:t>
            </a:r>
            <a:r>
              <a:rPr lang="ru-RU" sz="2200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Медунов</a:t>
            </a:r>
            <a:r>
              <a:rPr lang="ru-RU" sz="2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Справа, на переднем плане, экс-чемпион мира Тигран Вартанович Петросян.  </a:t>
            </a:r>
            <a:endParaRPr lang="ru-RU" sz="2200" i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7751" t="31370" r="30266" b="12011"/>
          <a:stretch/>
        </p:blipFill>
        <p:spPr>
          <a:xfrm>
            <a:off x="2620107" y="2338754"/>
            <a:ext cx="6726115" cy="4396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59341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Команда Славянской ДЮСШ, занявшая </a:t>
            </a:r>
            <a:r>
              <a:rPr lang="en-US" sz="3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 </a:t>
            </a:r>
            <a:r>
              <a:rPr lang="ru-RU" sz="32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место в первенстве края 1983 года среди шахматных отделений ДЮСШ </a:t>
            </a:r>
            <a:endParaRPr lang="ru-RU" sz="3200" i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62" y="2347547"/>
            <a:ext cx="3815861" cy="4413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531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54" y="105508"/>
            <a:ext cx="9478108" cy="6611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7008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292" y="947920"/>
            <a:ext cx="9768254" cy="72848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Анализируют будущие перворазрядники </a:t>
            </a:r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38" y="2347547"/>
            <a:ext cx="6427177" cy="4369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67120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Учащиеся тренера Тиховского И.А. </a:t>
            </a:r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54" y="2294792"/>
            <a:ext cx="3355168" cy="446649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48" y="2294793"/>
            <a:ext cx="3464168" cy="4466492"/>
          </a:xfrm>
        </p:spPr>
      </p:pic>
    </p:spTree>
    <p:extLst>
      <p:ext uri="{BB962C8B-B14F-4D97-AF65-F5344CB8AC3E}">
        <p14:creationId xmlns:p14="http://schemas.microsoft.com/office/powerpoint/2010/main" val="3470271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Шахматная семья Николаевых </a:t>
            </a:r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692" y="2347546"/>
            <a:ext cx="6901961" cy="4431324"/>
          </a:xfrm>
        </p:spPr>
      </p:pic>
    </p:spTree>
    <p:extLst>
      <p:ext uri="{BB962C8B-B14F-4D97-AF65-F5344CB8AC3E}">
        <p14:creationId xmlns:p14="http://schemas.microsoft.com/office/powerpoint/2010/main" val="1209226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5223" y="615462"/>
            <a:ext cx="8571144" cy="1371600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занятиях тренера Ерошек Валерия Григорьевича, 1986 год</a:t>
            </a:r>
            <a:endParaRPr lang="ru-RU" i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175" y="2352676"/>
            <a:ext cx="6276975" cy="4352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7786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947919"/>
            <a:ext cx="8761413" cy="898465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Ведущие шахматисты города Славянска-на-Кубани и Славянского района </a:t>
            </a:r>
            <a:endParaRPr lang="ru-RU" i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38" y="2338754"/>
            <a:ext cx="6901962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396493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326</TotalTime>
  <Words>154</Words>
  <Application>Microsoft Office PowerPoint</Application>
  <PresentationFormat>Широкоэкранный</PresentationFormat>
  <Paragraphs>14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Century Gothic</vt:lpstr>
      <vt:lpstr>Wingdings 3</vt:lpstr>
      <vt:lpstr>Совет директоров</vt:lpstr>
      <vt:lpstr>О развитии шахмат в Славянском районе 1981-1997 гг. </vt:lpstr>
      <vt:lpstr>Открытие дворца шахмат «Белая ладья».  10 января 1981 года, у микрофона первый секретарь крайкома КПСС Сергей Федорович Медунов. Справа, на переднем плане, экс-чемпион мира Тигран Вартанович Петросян.  </vt:lpstr>
      <vt:lpstr>Команда Славянской ДЮСШ, занявшая III место в первенстве края 1983 года среди шахматных отделений ДЮСШ </vt:lpstr>
      <vt:lpstr>Презентация PowerPoint</vt:lpstr>
      <vt:lpstr>Анализируют будущие перворазрядники </vt:lpstr>
      <vt:lpstr>Учащиеся тренера Тиховского И.А. </vt:lpstr>
      <vt:lpstr>Шахматная семья Николаевых </vt:lpstr>
      <vt:lpstr>На занятиях тренера Ерошек Валерия Григорьевича, 1986 год</vt:lpstr>
      <vt:lpstr>Ведущие шахматисты города Славянска-на-Кубани и Славянского района </vt:lpstr>
      <vt:lpstr>Презентация PowerPoint</vt:lpstr>
      <vt:lpstr>Презентация PowerPoint</vt:lpstr>
      <vt:lpstr>Презентация PowerPoint</vt:lpstr>
      <vt:lpstr>Шахматная делегация Польши, 1989 год </vt:lpstr>
      <vt:lpstr>Шахматная делегация Югославии, сентябрь 1989 года </vt:lpstr>
      <vt:lpstr>Шахматное отделение в трудовом лагере, июль 1989 года </vt:lpstr>
      <vt:lpstr>Отделение в турпоходе </vt:lpstr>
      <vt:lpstr>Группа – УТГ-1, тренер перворазрядник Тиховский И.А. </vt:lpstr>
      <vt:lpstr>Презентация PowerPoint</vt:lpstr>
      <vt:lpstr>Личный фонд кандидата в мастера спорта по шахматам Ерошек Валерия Григорьевича.  Фонд Р-60 Коллекция документов по истории города Славянска-на-Кубани и Славянского района, д. 46.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Гетман</dc:creator>
  <cp:lastModifiedBy>Гетман</cp:lastModifiedBy>
  <cp:revision>32</cp:revision>
  <dcterms:created xsi:type="dcterms:W3CDTF">2024-04-23T13:21:42Z</dcterms:created>
  <dcterms:modified xsi:type="dcterms:W3CDTF">2024-06-28T13:26:27Z</dcterms:modified>
</cp:coreProperties>
</file>