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97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461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0868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15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804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483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34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152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6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61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470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17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23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020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44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89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8959F-B1BA-484C-A728-16B3B8078B96}" type="datetimeFigureOut">
              <a:rPr lang="ru-RU" smtClean="0"/>
              <a:t>04.03.2024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5A009A1-3F47-404E-B891-762492AAB7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9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jfif"/><Relationship Id="rId4" Type="http://schemas.openxmlformats.org/officeDocument/2006/relationships/image" Target="../media/image30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jfif"/><Relationship Id="rId4" Type="http://schemas.openxmlformats.org/officeDocument/2006/relationships/image" Target="../media/image34.jf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fif"/><Relationship Id="rId4" Type="http://schemas.openxmlformats.org/officeDocument/2006/relationships/image" Target="../media/image18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fif"/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fif"/><Relationship Id="rId4" Type="http://schemas.openxmlformats.org/officeDocument/2006/relationships/image" Target="../media/image22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fif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fif"/><Relationship Id="rId4" Type="http://schemas.openxmlformats.org/officeDocument/2006/relationships/image" Target="../media/image26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38125"/>
            <a:ext cx="9391649" cy="1752600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 славянских мастеров живописи, графики и скульптуры </a:t>
            </a: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4425" y="1905000"/>
            <a:ext cx="10390187" cy="469582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766888"/>
            <a:ext cx="9420225" cy="4972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74553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7350" y="485775"/>
            <a:ext cx="9847261" cy="14192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Владимир Александрович Ухтяков родился в 1963 году в Славянске-на-Кубани. Окончил Кубанский государственный университет, факультет художественно-технической графики. Свободный художник. С 1999 года живет в Чехии, где открыл свою картинную галерею. Его выставки состоялись в Чехии, Германии, Франции, Италии. Прекрасный портретист, он оставил на Родине серию портретов известных и знаменитых своих земляков. Член Международной Федерации художников. Участник городских, краевых, республиканских и международных выставок.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096249" y="1969474"/>
            <a:ext cx="3664363" cy="507025"/>
          </a:xfrm>
        </p:spPr>
        <p:txBody>
          <a:bodyPr/>
          <a:lstStyle/>
          <a:p>
            <a:r>
              <a:rPr lang="ru-RU" sz="1400" dirty="0" smtClean="0"/>
              <a:t>Владимир Александрович Ухтяков </a:t>
            </a:r>
            <a:endParaRPr lang="ru-RU" sz="1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2698750"/>
            <a:ext cx="3664363" cy="33528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3" y="1969475"/>
            <a:ext cx="3983387" cy="22977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2" y="4331676"/>
            <a:ext cx="3983387" cy="24215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969473"/>
            <a:ext cx="3324225" cy="478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4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9828211" cy="14478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Елена Александровна Щурова родилась в 1978 году в поселке Совхозном Славянского района. Окончила детскую художественную школу города Славянска-на-Кубани, затем художественно-графический факультет Кубанского государственного университета. Участница городских, краевых, зональных выставок.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9029699" y="1619251"/>
            <a:ext cx="2924175" cy="476250"/>
          </a:xfrm>
        </p:spPr>
        <p:txBody>
          <a:bodyPr/>
          <a:lstStyle/>
          <a:p>
            <a:r>
              <a:rPr lang="ru-RU" sz="1200" dirty="0" smtClean="0"/>
              <a:t>Елена Александровна Щурова </a:t>
            </a:r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99" y="2212974"/>
            <a:ext cx="2636837" cy="3825876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5" y="1857376"/>
            <a:ext cx="3864929" cy="2200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95" y="4208464"/>
            <a:ext cx="3864929" cy="24987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660" y="1857376"/>
            <a:ext cx="3908780" cy="484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92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25" y="624110"/>
            <a:ext cx="9551987" cy="1280890"/>
          </a:xfrm>
        </p:spPr>
        <p:txBody>
          <a:bodyPr/>
          <a:lstStyle/>
          <a:p>
            <a:pPr algn="ctr"/>
            <a:r>
              <a:rPr lang="ru-RU" dirty="0" smtClean="0"/>
              <a:t>Справочно-информационный фонд (СИФ)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2695575"/>
            <a:ext cx="9828212" cy="3215647"/>
          </a:xfrm>
        </p:spPr>
        <p:txBody>
          <a:bodyPr>
            <a:normAutofit/>
          </a:bodyPr>
          <a:lstStyle/>
          <a:p>
            <a:pPr algn="just"/>
            <a:r>
              <a:rPr lang="ru-RU" sz="2900" dirty="0" smtClean="0"/>
              <a:t>Художественный каталог «Славянские рассветы», из частных и музейных коллекций. – г. Славянск-на-Кубани: ООО «Солнечный Дом», 2008 г. – с. 3-38. </a:t>
            </a:r>
            <a:endParaRPr lang="ru-RU" sz="2900" dirty="0"/>
          </a:p>
        </p:txBody>
      </p:sp>
    </p:spTree>
    <p:extLst>
      <p:ext uri="{BB962C8B-B14F-4D97-AF65-F5344CB8AC3E}">
        <p14:creationId xmlns:p14="http://schemas.microsoft.com/office/powerpoint/2010/main" val="154806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624110"/>
            <a:ext cx="10058399" cy="5643340"/>
          </a:xfrm>
        </p:spPr>
        <p:txBody>
          <a:bodyPr>
            <a:noAutofit/>
          </a:bodyPr>
          <a:lstStyle/>
          <a:p>
            <a:pPr algn="just"/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Родная сторона… Водная гладь лиманов и низко склонившиеся над Протокой  вековые вербы, цветущие сады и ровные квадраты изумрудных рисовых чеков, золото пшеничных полей и шум морского прибоя, новостройки</a:t>
            </a:r>
            <a:r>
              <a:rPr lang="en-US" sz="2900" dirty="0" smtClean="0">
                <a:solidFill>
                  <a:schemeClr val="accent1">
                    <a:lumMod val="75000"/>
                  </a:schemeClr>
                </a:solidFill>
              </a:rPr>
              <a:t> XXI </a:t>
            </a:r>
            <a:r>
              <a:rPr lang="ru-RU" sz="2900" dirty="0" smtClean="0">
                <a:solidFill>
                  <a:schemeClr val="accent1">
                    <a:lumMod val="75000"/>
                  </a:schemeClr>
                </a:solidFill>
              </a:rPr>
              <a:t>века и памятники архитектуры прошлых столетий, закаты и рассветы… Все это вдохновило талантливых художников на создание значительных и прекрасных произведений. Лучшие свои работы авторы посвящают Кубани, уникальному уголку юга России, Славянскому району, любимому городу Славянску-на-Кубани. </a:t>
            </a:r>
            <a:endParaRPr lang="ru-RU" sz="29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54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5926" y="238125"/>
            <a:ext cx="10067924" cy="173134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Анна Леонидовна Бычкова родилась в 1978 году в городе Славянске-на-Кубани. Окончила Армавирский государственный педагогический институт по специальности преподаватель математики и информатики. С детства увлекалась рисованием, участвовала в оформлении стенгазет, изучала компьютерную графику, дизайн. Живопись – основное занятие и главное увлечение в жизни. Постоянно принимает участие в краевых и городских выставках. 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477250" y="1969474"/>
            <a:ext cx="3276600" cy="576263"/>
          </a:xfrm>
        </p:spPr>
        <p:txBody>
          <a:bodyPr/>
          <a:lstStyle/>
          <a:p>
            <a:r>
              <a:rPr lang="ru-RU" sz="1600" dirty="0" smtClean="0"/>
              <a:t>Анна Леонидовна Бычкова </a:t>
            </a:r>
            <a:endParaRPr lang="ru-RU" sz="1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021" y="2651125"/>
            <a:ext cx="3369121" cy="3816350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6" y="2971800"/>
            <a:ext cx="3918319" cy="28575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93" y="2981686"/>
            <a:ext cx="3825429" cy="28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26" y="419100"/>
            <a:ext cx="9932986" cy="126682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Ольга Анатольевна Григорьян родилась и выросла в городе Славянске-на-Кубани. Окончила Славянскую детскую художественную школу, затем ускоренные двухгодичные курсы при художественном училище в городе Краснодаре, получила профессию художника-оформителя.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10549" y="1924050"/>
            <a:ext cx="3667125" cy="371475"/>
          </a:xfrm>
        </p:spPr>
        <p:txBody>
          <a:bodyPr/>
          <a:lstStyle/>
          <a:p>
            <a:r>
              <a:rPr lang="ru-RU" sz="1800" dirty="0" smtClean="0"/>
              <a:t>Ольга Анатольевна Григорьян 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674" y="2356245"/>
            <a:ext cx="3190873" cy="3945732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6" y="1924050"/>
            <a:ext cx="3755136" cy="24574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46" y="4448175"/>
            <a:ext cx="3755136" cy="22859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525" y="1924050"/>
            <a:ext cx="3829050" cy="481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871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4025" y="371475"/>
            <a:ext cx="9982199" cy="15335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Дмитрий Александрович Крохмаль родился в 1978 году в городе Гудермесе. С 1991 года проживает в станице Петровской. С 1995 по 1999 год обучался в Краснодарском высшем военном училище. Рисованием увлекался с детства, и это увлечение стало основным делом жизни. Любимый жанр – пейзаж, любимы художник – И. Айвазовский. Постоянно принимает участие в краевых и городских выставках. 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564072" y="1969475"/>
            <a:ext cx="2941558" cy="307000"/>
          </a:xfrm>
        </p:spPr>
        <p:txBody>
          <a:bodyPr/>
          <a:lstStyle/>
          <a:p>
            <a:r>
              <a:rPr lang="ru-RU" sz="1200" dirty="0" smtClean="0"/>
              <a:t>Дмитрий Александрович Крохмаль</a:t>
            </a:r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72" y="2439985"/>
            <a:ext cx="2941558" cy="363854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3" y="2709861"/>
            <a:ext cx="4189325" cy="3098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02" y="2709861"/>
            <a:ext cx="4044543" cy="309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3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75" y="304800"/>
            <a:ext cx="10248900" cy="160020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Геннадий Петрович Машкарин родился в 1959 году в городе Сарони Карагандинской области. Окончил Московский заочный народный университет искусств имени Н. Крупской. С 1992 года проживает в хуторе Бараниковском. Преподаватель ваяния в Славянской детской художественной школе. Живописец, скульптор. Работает в технике терракотовой скульптуры. Участник городских, краевых, зональных выставок и фестивалей. Дипломант фестиваля самодеятельных художников Северного Кавказа «Ковчег» (2001 г.).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921497" y="1905000"/>
            <a:ext cx="2765677" cy="428625"/>
          </a:xfrm>
        </p:spPr>
        <p:txBody>
          <a:bodyPr/>
          <a:lstStyle/>
          <a:p>
            <a:r>
              <a:rPr lang="ru-RU" sz="1200" dirty="0" smtClean="0"/>
              <a:t>Геннадий Петрович Машкарин</a:t>
            </a:r>
            <a:endParaRPr lang="ru-RU" sz="1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498" y="2438400"/>
            <a:ext cx="2765677" cy="383222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95" y="2549524"/>
            <a:ext cx="2519576" cy="3609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90" y="2549524"/>
            <a:ext cx="2502057" cy="3609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302" y="2895601"/>
            <a:ext cx="3382637" cy="27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2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8776" y="342900"/>
            <a:ext cx="9875836" cy="1562100"/>
          </a:xfrm>
        </p:spPr>
        <p:txBody>
          <a:bodyPr>
            <a:normAutofit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Василий Алексеевич Наливайко родился в 1935 году в Ставропольском крае, в станице Прохладной. В 1937 году переехал на постоянное место жительства в станицу Славянскую. Окончил Нижнетагильское художественное училище по специальности художник-оформитель, декоратор. Много лет работал художником-оформителем на Славянской швейной фабрике. Участник художественных выставок и фестивалей народного творчества.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211183" y="1969475"/>
            <a:ext cx="3664903" cy="576262"/>
          </a:xfrm>
        </p:spPr>
        <p:txBody>
          <a:bodyPr/>
          <a:lstStyle/>
          <a:p>
            <a:r>
              <a:rPr lang="ru-RU" sz="1600" dirty="0" smtClean="0"/>
              <a:t>Василий Алексеевич Наливайко 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84" y="2724512"/>
            <a:ext cx="3664903" cy="33528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9" y="4095750"/>
            <a:ext cx="4571997" cy="2619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417" y="2286452"/>
            <a:ext cx="2929474" cy="42289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9" y="1685925"/>
            <a:ext cx="4571997" cy="23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67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8300" y="447675"/>
            <a:ext cx="9866312" cy="12668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Андрей Васильевич Рожков родился в 1962 году в городе Саратове в семье военнослужащего. В 1984 году окончил Свердловское высшее военно-политическое училище. Мастерство декоративно-прикладного искусства и живописи осваивал самостоятельно. Участник краевых и городских художественных выставок и фестивалей народного творчества. 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67750" y="1571625"/>
            <a:ext cx="3181350" cy="523875"/>
          </a:xfrm>
        </p:spPr>
        <p:txBody>
          <a:bodyPr/>
          <a:lstStyle/>
          <a:p>
            <a:r>
              <a:rPr lang="ru-RU" sz="1600" dirty="0" smtClean="0"/>
              <a:t>Андрей Васильевич Рожков. 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071" y="2308225"/>
            <a:ext cx="2873071" cy="33528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1" y="3924300"/>
            <a:ext cx="2894920" cy="2852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81" y="1452562"/>
            <a:ext cx="2894920" cy="23574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910" y="2105025"/>
            <a:ext cx="5132231" cy="392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03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0676" y="323850"/>
            <a:ext cx="9913936" cy="1381125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Иван Емельянович Гончаров (1943-2005 гг.) родился 15 июня 1943 года в станице Славянской Краснодарского края. В 1961 году окончил один курс Краснодарского художественного училища и был призван в ряды Советской Армии. Демобилизовавшись, работал на стройках Сибири и Дальнего Востока. 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Вернувшись в город Славянск-на-Кубани, работал художником-оформителем. Последние годы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Иван Емельянович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проживал в хуторе Бараниковском. Мастер кубанского пейзажа, он был до самозабвенья влюблен в природу родного края. </a:t>
            </a: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534399" y="1838325"/>
            <a:ext cx="3190875" cy="371475"/>
          </a:xfrm>
        </p:spPr>
        <p:txBody>
          <a:bodyPr/>
          <a:lstStyle/>
          <a:p>
            <a:r>
              <a:rPr lang="ru-RU" sz="1600" dirty="0" smtClean="0"/>
              <a:t>Иван Емельянович Гончаров</a:t>
            </a:r>
            <a:endParaRPr lang="ru-RU" sz="1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2508250"/>
            <a:ext cx="2970212" cy="39497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1" y="1838325"/>
            <a:ext cx="4406231" cy="2400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00" y="4371975"/>
            <a:ext cx="4406231" cy="24193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32" y="1838324"/>
            <a:ext cx="3205964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6313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246</TotalTime>
  <Words>659</Words>
  <Application>Microsoft Office PowerPoint</Application>
  <PresentationFormat>Широкоэкранный</PresentationFormat>
  <Paragraphs>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Легкий дым</vt:lpstr>
      <vt:lpstr>Творчество славянских мастеров живописи, графики и скульптуры </vt:lpstr>
      <vt:lpstr>Родная сторона… Водная гладь лиманов и низко склонившиеся над Протокой  вековые вербы, цветущие сады и ровные квадраты изумрудных рисовых чеков, золото пшеничных полей и шум морского прибоя, новостройки XXI века и памятники архитектуры прошлых столетий, закаты и рассветы… Все это вдохновило талантливых художников на создание значительных и прекрасных произведений. Лучшие свои работы авторы посвящают Кубани, уникальному уголку юга России, Славянскому району, любимому городу Славянску-на-Кубани. </vt:lpstr>
      <vt:lpstr>Анна Леонидовна Бычкова родилась в 1978 году в городе Славянске-на-Кубани. Окончила Армавирский государственный педагогический институт по специальности преподаватель математики и информатики. С детства увлекалась рисованием, участвовала в оформлении стенгазет, изучала компьютерную графику, дизайн. Живопись – основное занятие и главное увлечение в жизни. Постоянно принимает участие в краевых и городских выставках.  </vt:lpstr>
      <vt:lpstr>Ольга Анатольевна Григорьян родилась и выросла в городе Славянске-на-Кубани. Окончила Славянскую детскую художественную школу, затем ускоренные двухгодичные курсы при художественном училище в городе Краснодаре, получила профессию художника-оформителя. </vt:lpstr>
      <vt:lpstr>Дмитрий Александрович Крохмаль родился в 1978 году в городе Гудермесе. С 1991 года проживает в станице Петровской. С 1995 по 1999 год обучался в Краснодарском высшем военном училище. Рисованием увлекался с детства, и это увлечение стало основным делом жизни. Любимый жанр – пейзаж, любимы художник – И. Айвазовский. Постоянно принимает участие в краевых и городских выставках. </vt:lpstr>
      <vt:lpstr>Геннадий Петрович Машкарин родился в 1959 году в городе Сарони Карагандинской области. Окончил Московский заочный народный университет искусств имени Н. Крупской. С 1992 года проживает в хуторе Бараниковском. Преподаватель ваяния в Славянской детской художественной школе. Живописец, скульптор. Работает в технике терракотовой скульптуры. Участник городских, краевых, зональных выставок и фестивалей. Дипломант фестиваля самодеятельных художников Северного Кавказа «Ковчег» (2001 г.). </vt:lpstr>
      <vt:lpstr>Василий Алексеевич Наливайко родился в 1935 году в Ставропольском крае, в станице Прохладной. В 1937 году переехал на постоянное место жительства в станицу Славянскую. Окончил Нижнетагильское художественное училище по специальности художник-оформитель, декоратор. Много лет работал художником-оформителем на Славянской швейной фабрике. Участник художественных выставок и фестивалей народного творчества. </vt:lpstr>
      <vt:lpstr>Андрей Васильевич Рожков родился в 1962 году в городе Саратове в семье военнослужащего. В 1984 году окончил Свердловское высшее военно-политическое училище. Мастерство декоративно-прикладного искусства и живописи осваивал самостоятельно. Участник краевых и городских художественных выставок и фестивалей народного творчества.  </vt:lpstr>
      <vt:lpstr>Иван Емельянович Гончаров (1943-2005 гг.) родился 15 июня 1943 года в станице Славянской Краснодарского края. В 1961 году окончил один курс Краснодарского художественного училища и был призван в ряды Советской Армии. Демобилизовавшись, работал на стройках Сибири и Дальнего Востока.  Вернувшись в город Славянск-на-Кубани, работал художником-оформителем. Последние годы Иван Емельянович проживал в хуторе Бараниковском. Мастер кубанского пейзажа, он был до самозабвенья влюблен в природу родного края. </vt:lpstr>
      <vt:lpstr>Владимир Александрович Ухтяков родился в 1963 году в Славянске-на-Кубани. Окончил Кубанский государственный университет, факультет художественно-технической графики. Свободный художник. С 1999 года живет в Чехии, где открыл свою картинную галерею. Его выставки состоялись в Чехии, Германии, Франции, Италии. Прекрасный портретист, он оставил на Родине серию портретов известных и знаменитых своих земляков. Член Международной Федерации художников. Участник городских, краевых, республиканских и международных выставок. </vt:lpstr>
      <vt:lpstr>Елена Александровна Щурова родилась в 1978 году в поселке Совхозном Славянского района. Окончила детскую художественную школу города Славянска-на-Кубани, затем художественно-графический факультет Кубанского государственного университета. Участница городских, краевых, зональных выставок. </vt:lpstr>
      <vt:lpstr>Справочно-информационный фонд (СИФ)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Творчество славянских мастеров живописи, графики и скульптуры </dc:title>
  <dc:creator>Гетман</dc:creator>
  <cp:lastModifiedBy>Гетман</cp:lastModifiedBy>
  <cp:revision>23</cp:revision>
  <dcterms:created xsi:type="dcterms:W3CDTF">2024-02-28T10:53:32Z</dcterms:created>
  <dcterms:modified xsi:type="dcterms:W3CDTF">2024-03-04T05:37:36Z</dcterms:modified>
</cp:coreProperties>
</file>