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68" r:id="rId4"/>
    <p:sldId id="264" r:id="rId5"/>
    <p:sldId id="270" r:id="rId6"/>
    <p:sldId id="269" r:id="rId7"/>
    <p:sldId id="267" r:id="rId8"/>
    <p:sldId id="265" r:id="rId9"/>
    <p:sldId id="261" r:id="rId10"/>
    <p:sldId id="260" r:id="rId11"/>
    <p:sldId id="258" r:id="rId12"/>
    <p:sldId id="262" r:id="rId13"/>
    <p:sldId id="263" r:id="rId14"/>
    <p:sldId id="259" r:id="rId15"/>
    <p:sldId id="271" r:id="rId16"/>
    <p:sldId id="272" r:id="rId17"/>
    <p:sldId id="26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2194560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915938"/>
            <a:ext cx="11506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30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857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1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14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94560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1827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4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40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7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78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38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0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78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F23DFE9-EB2C-4A6A-90BF-FA5BE5206F78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5C45D22B-1672-4A03-9472-F3661B419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577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Славянский район – территория счастливого детства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32" y="1976510"/>
            <a:ext cx="7710853" cy="4723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4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«Здравствуй лето», станица Петровская, </a:t>
            </a: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9" y="4431321"/>
            <a:ext cx="3818792" cy="2294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60" y="1899137"/>
            <a:ext cx="3818793" cy="2425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77" y="1840599"/>
            <a:ext cx="5794129" cy="4756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06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745" y="284176"/>
            <a:ext cx="9325253" cy="150876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спортивной площадки в поселке садовом, </a:t>
            </a:r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2048607"/>
            <a:ext cx="5890847" cy="445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23" y="2048607"/>
            <a:ext cx="5802923" cy="445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687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Концерт на территории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скейт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-парка, город Славянск-на-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кубани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5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0" y="1951893"/>
            <a:ext cx="7539065" cy="4783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77" y="4264268"/>
            <a:ext cx="3877408" cy="2470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077" y="1859757"/>
            <a:ext cx="3877408" cy="2334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7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Спортивная эстафета «День здоровья»,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Славянск-на-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кубани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5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85" y="1951896"/>
            <a:ext cx="4000501" cy="2470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8" y="1951896"/>
            <a:ext cx="7157595" cy="4765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84" y="4517037"/>
            <a:ext cx="4000501" cy="2200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9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защиты детей, </a:t>
            </a:r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69" y="1863274"/>
            <a:ext cx="7394331" cy="4788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1" y="4132385"/>
            <a:ext cx="4191442" cy="25196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1" y="1863274"/>
            <a:ext cx="4191442" cy="2198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34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6" y="168783"/>
            <a:ext cx="5310141" cy="3247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51" y="3538735"/>
            <a:ext cx="5554701" cy="3247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6" y="3526404"/>
            <a:ext cx="5310141" cy="3259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51" y="156452"/>
            <a:ext cx="5554701" cy="3259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0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69" y="3622431"/>
            <a:ext cx="5372100" cy="3112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158261"/>
            <a:ext cx="5767754" cy="3367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3622431"/>
            <a:ext cx="5767754" cy="3112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69" y="158261"/>
            <a:ext cx="5372100" cy="3367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38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Используемые архивные документы архивного отдела управления делами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администрации муниципального образования Славянский район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1162" y="3094892"/>
            <a:ext cx="10485837" cy="3123028"/>
          </a:xfrm>
        </p:spPr>
        <p:txBody>
          <a:bodyPr>
            <a:normAutofit/>
          </a:bodyPr>
          <a:lstStyle/>
          <a:p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Опись фотодокументов за 2016-2021 гг.  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7341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186" y="219808"/>
            <a:ext cx="11693768" cy="168812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2"/>
                </a:solidFill>
              </a:rPr>
              <a:t>У </a:t>
            </a:r>
            <a:r>
              <a:rPr lang="ru-RU" dirty="0">
                <a:solidFill>
                  <a:schemeClr val="bg2"/>
                </a:solidFill>
              </a:rPr>
              <a:t>каждого из нас о детских годах остались разные </a:t>
            </a:r>
            <a:r>
              <a:rPr lang="ru-RU" dirty="0" smtClean="0">
                <a:solidFill>
                  <a:schemeClr val="bg2"/>
                </a:solidFill>
              </a:rPr>
              <a:t>воспоминания: любовь и забота родителей, увлекательные праздники и спортивные мероприятия, безопасность, семейные обеды, радость получения подарков – все это символы детского счастья человека. </a:t>
            </a:r>
            <a:r>
              <a:rPr lang="ru-RU" dirty="0">
                <a:solidFill>
                  <a:schemeClr val="bg2"/>
                </a:solidFill>
              </a:rPr>
              <a:t>У</a:t>
            </a:r>
            <a:r>
              <a:rPr lang="ru-RU" dirty="0" smtClean="0">
                <a:solidFill>
                  <a:schemeClr val="bg2"/>
                </a:solidFill>
              </a:rPr>
              <a:t> славянских </a:t>
            </a:r>
            <a:r>
              <a:rPr lang="ru-RU" dirty="0">
                <a:solidFill>
                  <a:schemeClr val="bg2"/>
                </a:solidFill>
              </a:rPr>
              <a:t>мальчишек и девчонок </a:t>
            </a:r>
            <a:r>
              <a:rPr lang="ru-RU" dirty="0" smtClean="0">
                <a:solidFill>
                  <a:schemeClr val="bg2"/>
                </a:solidFill>
              </a:rPr>
              <a:t>детство именно такое – радостное и беззаботное. И чем старше мы становимся, </a:t>
            </a:r>
            <a:r>
              <a:rPr lang="ru-RU" dirty="0">
                <a:solidFill>
                  <a:schemeClr val="bg2"/>
                </a:solidFill>
              </a:rPr>
              <a:t>тем чаще вспоминаем </a:t>
            </a:r>
            <a:r>
              <a:rPr lang="ru-RU" dirty="0" smtClean="0">
                <a:solidFill>
                  <a:schemeClr val="bg2"/>
                </a:solidFill>
              </a:rPr>
              <a:t>эти прекрасные дни проведенные </a:t>
            </a:r>
            <a:r>
              <a:rPr lang="ru-RU" dirty="0">
                <a:solidFill>
                  <a:schemeClr val="bg2"/>
                </a:solidFill>
              </a:rPr>
              <a:t>в родных местах, где с самого утра и до вечера слышен неугомонный шум резвящейся детворы</a:t>
            </a:r>
            <a:r>
              <a:rPr lang="ru-RU" dirty="0" smtClean="0">
                <a:solidFill>
                  <a:schemeClr val="bg2"/>
                </a:solidFill>
              </a:rPr>
              <a:t>. 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97" y="1907931"/>
            <a:ext cx="8519746" cy="4888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504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спортивной «воркаут площадки» в Северном парке, 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  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38" y="1925515"/>
            <a:ext cx="8132885" cy="4853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5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спортивной площадки в поселке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Целинном, </a:t>
            </a:r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" y="1951892"/>
            <a:ext cx="6268917" cy="4739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55" y="1951892"/>
            <a:ext cx="5618284" cy="4739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20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919" y="439615"/>
            <a:ext cx="9784080" cy="12573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юных гимнасток на торжественной церемонии Открытия спортивного зала в школе №31 станицы Петровской,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24" y="1863970"/>
            <a:ext cx="7693269" cy="4888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6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школьной моды, город Славянск-на-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кубани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2018 год 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0" y="1951893"/>
            <a:ext cx="5825507" cy="4748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59" y="1951893"/>
            <a:ext cx="5994464" cy="4748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6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новой игровой площадки на базе детско-юношеской спортивной школы «Виктория», 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93" y="2031024"/>
            <a:ext cx="6266645" cy="4589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4"/>
          <a:stretch/>
        </p:blipFill>
        <p:spPr>
          <a:xfrm>
            <a:off x="70338" y="2031024"/>
            <a:ext cx="5553807" cy="4589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4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Летняя кампания «Лето-</a:t>
            </a: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7" y="1890346"/>
            <a:ext cx="3259016" cy="2206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7" y="1890346"/>
            <a:ext cx="2648489" cy="2206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235" y="1890346"/>
            <a:ext cx="3199712" cy="2206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29" y="1890346"/>
            <a:ext cx="2555176" cy="2228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908" y="4215912"/>
            <a:ext cx="2939561" cy="2527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85" y="4215912"/>
            <a:ext cx="2936629" cy="2527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7" y="4215912"/>
            <a:ext cx="2878017" cy="2527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7644" y="4215912"/>
            <a:ext cx="2751994" cy="2527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89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спортивной площадки в поселке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Голубая Нива, </a:t>
            </a:r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2021517"/>
            <a:ext cx="3651390" cy="2185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4435354"/>
            <a:ext cx="3651390" cy="2308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46" y="2021517"/>
            <a:ext cx="3906890" cy="3640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55" y="3270738"/>
            <a:ext cx="4270550" cy="3472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2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CC978"/>
      </a:accent3>
      <a:accent4>
        <a:srgbClr val="099BDD"/>
      </a:accent4>
      <a:accent5>
        <a:srgbClr val="47BFCD"/>
      </a:accent5>
      <a:accent6>
        <a:srgbClr val="DD7C15"/>
      </a:accent6>
      <a:hlink>
        <a:srgbClr val="FF9933"/>
      </a:hlink>
      <a:folHlink>
        <a:srgbClr val="B2B2B2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493</TotalTime>
  <Words>222</Words>
  <Application>Microsoft Office PowerPoint</Application>
  <PresentationFormat>Широкоэкранный</PresentationFormat>
  <Paragraphs>16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Corbel</vt:lpstr>
      <vt:lpstr>Times New Roman</vt:lpstr>
      <vt:lpstr>Wingdings</vt:lpstr>
      <vt:lpstr>Окаймление</vt:lpstr>
      <vt:lpstr>Славянский район – территория счастливого детства </vt:lpstr>
      <vt:lpstr>Презентация PowerPoint</vt:lpstr>
      <vt:lpstr>Открытие спортивной «воркаут площадки» в Северном парке, 2016 год   </vt:lpstr>
      <vt:lpstr>Открытие спортивной площадки в поселке Целинном, 2016 год </vt:lpstr>
      <vt:lpstr>Выступление юных гимнасток на торжественной церемонии Открытия спортивного зала в школе №31 станицы Петровской, 2017 год </vt:lpstr>
      <vt:lpstr>Выставка школьной моды, город Славянск-на-кубани, 2018 год  </vt:lpstr>
      <vt:lpstr>Открытие новой игровой площадки на базе детско-юношеской спортивной школы «Виктория», 2018 год </vt:lpstr>
      <vt:lpstr>Летняя кампания «Лето-2019» </vt:lpstr>
      <vt:lpstr>Открытие спортивной площадки в поселке Голубая Нива, 2019 год </vt:lpstr>
      <vt:lpstr>«Здравствуй лето», станица Петровская, 2019 год </vt:lpstr>
      <vt:lpstr>Открытие спортивной площадки в поселке садовом, 2020 год </vt:lpstr>
      <vt:lpstr>Концерт на территории скейт-парка, город Славянск-на-кубани, 2021 год </vt:lpstr>
      <vt:lpstr>Спортивная эстафета «День здоровья», город Славянск-на-кубани, 2021 год  </vt:lpstr>
      <vt:lpstr>День защиты детей, 2021 год </vt:lpstr>
      <vt:lpstr>Презентация PowerPoint</vt:lpstr>
      <vt:lpstr>Презентация PowerPoint</vt:lpstr>
      <vt:lpstr>Используемые архивные документы архивного отдела управления делами  администрации муниципального образования Славянский район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Славянский район – территория счастливого детства </dc:title>
  <dc:creator>Миронова Наталья Викторовна</dc:creator>
  <cp:lastModifiedBy>Миронова Наталья Викторовна</cp:lastModifiedBy>
  <cp:revision>38</cp:revision>
  <dcterms:created xsi:type="dcterms:W3CDTF">2023-04-27T10:46:48Z</dcterms:created>
  <dcterms:modified xsi:type="dcterms:W3CDTF">2023-05-03T11:54:44Z</dcterms:modified>
</cp:coreProperties>
</file>