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8C9CD-435F-4405-AC0E-F48DAF2DC73A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3C59-AD95-430F-8A6F-F4EF120CEB4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939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8C9CD-435F-4405-AC0E-F48DAF2DC73A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3C59-AD95-430F-8A6F-F4EF120CE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832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8C9CD-435F-4405-AC0E-F48DAF2DC73A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3C59-AD95-430F-8A6F-F4EF120CE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79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8C9CD-435F-4405-AC0E-F48DAF2DC73A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3C59-AD95-430F-8A6F-F4EF120CE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844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8C9CD-435F-4405-AC0E-F48DAF2DC73A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3C59-AD95-430F-8A6F-F4EF120CEB4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1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8C9CD-435F-4405-AC0E-F48DAF2DC73A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3C59-AD95-430F-8A6F-F4EF120CE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3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8C9CD-435F-4405-AC0E-F48DAF2DC73A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3C59-AD95-430F-8A6F-F4EF120CE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870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8C9CD-435F-4405-AC0E-F48DAF2DC73A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3C59-AD95-430F-8A6F-F4EF120CE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287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8C9CD-435F-4405-AC0E-F48DAF2DC73A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3C59-AD95-430F-8A6F-F4EF120CE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41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4A8C9CD-435F-4405-AC0E-F48DAF2DC73A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F13C59-AD95-430F-8A6F-F4EF120CE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063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8C9CD-435F-4405-AC0E-F48DAF2DC73A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3C59-AD95-430F-8A6F-F4EF120CE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316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4A8C9CD-435F-4405-AC0E-F48DAF2DC73A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5F13C59-AD95-430F-8A6F-F4EF120CEB4E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506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9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1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4.xml"/><Relationship Id="rId4" Type="http://schemas.microsoft.com/office/2007/relationships/hdphoto" Target="../media/hdphoto2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4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6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9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1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3.wdp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5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7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8828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Ремонтно-механический завод «Славянский» </a:t>
            </a:r>
            <a:endParaRPr lang="ru-RU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65031"/>
            <a:ext cx="6049108" cy="4519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30" y="1565031"/>
            <a:ext cx="4193931" cy="4519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7491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32" y="430823"/>
            <a:ext cx="5969976" cy="5530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37" y="430823"/>
            <a:ext cx="4386301" cy="5530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6097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5" y="307731"/>
            <a:ext cx="5108330" cy="5794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763" y="307730"/>
            <a:ext cx="5037992" cy="5794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2098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9" y="316524"/>
            <a:ext cx="5161085" cy="5697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39" y="316523"/>
            <a:ext cx="4897316" cy="5697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781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" y="509954"/>
            <a:ext cx="6198578" cy="5359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279" y="509954"/>
            <a:ext cx="4155006" cy="5359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3502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8" y="483577"/>
            <a:ext cx="5635870" cy="5547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338" y="483577"/>
            <a:ext cx="4413739" cy="5547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5411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2" y="474785"/>
            <a:ext cx="6260123" cy="5468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670" y="474785"/>
            <a:ext cx="4425722" cy="5468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3249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46" y="307730"/>
            <a:ext cx="6049108" cy="5706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55" y="307730"/>
            <a:ext cx="4615960" cy="5706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8440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" y="465993"/>
            <a:ext cx="6409591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89" y="465993"/>
            <a:ext cx="4372196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1916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38" y="422030"/>
            <a:ext cx="6312877" cy="5446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279" y="422031"/>
            <a:ext cx="4484736" cy="5446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9131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5" y="167054"/>
            <a:ext cx="10524394" cy="592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4324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1" y="536329"/>
            <a:ext cx="6814039" cy="5187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85" y="272560"/>
            <a:ext cx="4317023" cy="5715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3352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9423" y="1283677"/>
            <a:ext cx="10946423" cy="5117122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Фонд Р-60 </a:t>
            </a:r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оллекция документов по истории города Славянска-на-Кубани и Славянского района, д. 28. </a:t>
            </a:r>
            <a:endParaRPr lang="ru-RU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0772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092"/>
          <a:stretch/>
        </p:blipFill>
        <p:spPr>
          <a:xfrm>
            <a:off x="1169376" y="316522"/>
            <a:ext cx="5073161" cy="5794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93" y="316522"/>
            <a:ext cx="4651130" cy="5794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956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0" y="432959"/>
            <a:ext cx="7183315" cy="5297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38" y="432959"/>
            <a:ext cx="3727939" cy="5297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373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3" y="538080"/>
            <a:ext cx="6435969" cy="5330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031" y="538081"/>
            <a:ext cx="4232553" cy="5330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6244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7" y="475056"/>
            <a:ext cx="6163407" cy="542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46" y="475055"/>
            <a:ext cx="4176346" cy="5424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1169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1" y="650631"/>
            <a:ext cx="6444885" cy="5218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15" y="650631"/>
            <a:ext cx="3859823" cy="5218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333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78"/>
          <a:stretch/>
        </p:blipFill>
        <p:spPr>
          <a:xfrm>
            <a:off x="1186963" y="237392"/>
            <a:ext cx="4624752" cy="5767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178" y="237393"/>
            <a:ext cx="4791808" cy="5767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976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6" y="351692"/>
            <a:ext cx="5969977" cy="5671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469" y="351692"/>
            <a:ext cx="4255477" cy="5671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5981987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135</TotalTime>
  <Words>21</Words>
  <Application>Microsoft Office PowerPoint</Application>
  <PresentationFormat>Широкоэкранный</PresentationFormat>
  <Paragraphs>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Calibri</vt:lpstr>
      <vt:lpstr>Calibri Light</vt:lpstr>
      <vt:lpstr>Ретро</vt:lpstr>
      <vt:lpstr>Ремонтно-механический завод «Славянский»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Ремонтно-механический завод «Славянский» </dc:title>
  <dc:creator>Гетман</dc:creator>
  <cp:lastModifiedBy>Гетман</cp:lastModifiedBy>
  <cp:revision>15</cp:revision>
  <dcterms:created xsi:type="dcterms:W3CDTF">2024-03-06T13:11:44Z</dcterms:created>
  <dcterms:modified xsi:type="dcterms:W3CDTF">2024-03-18T13:29:20Z</dcterms:modified>
</cp:coreProperties>
</file>