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6" r:id="rId33"/>
    <p:sldId id="286" r:id="rId34"/>
    <p:sldId id="300" r:id="rId35"/>
    <p:sldId id="287" r:id="rId36"/>
    <p:sldId id="288" r:id="rId37"/>
    <p:sldId id="299" r:id="rId38"/>
    <p:sldId id="289" r:id="rId39"/>
    <p:sldId id="290" r:id="rId40"/>
    <p:sldId id="298" r:id="rId41"/>
    <p:sldId id="291" r:id="rId42"/>
    <p:sldId id="301" r:id="rId43"/>
    <p:sldId id="292" r:id="rId44"/>
    <p:sldId id="297" r:id="rId45"/>
    <p:sldId id="29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5" autoAdjust="0"/>
  </p:normalViewPr>
  <p:slideViewPr>
    <p:cSldViewPr>
      <p:cViewPr varScale="1">
        <p:scale>
          <a:sx n="107" d="100"/>
          <a:sy n="107" d="100"/>
        </p:scale>
        <p:origin x="-17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85-летие Краснодарского края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Миронова НВ\Desktop\Петанян\d617c24c-a735-4b4d-8bb8-5cf7c66cd8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200800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1953-1957 гг.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6849209" cy="4032448"/>
          </a:xfrm>
        </p:spPr>
        <p:txBody>
          <a:bodyPr>
            <a:normAutofit fontScale="775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1953 г. – на хуторе Прорвенском открыт сельский клуб. Ныне обособленное подразделение «Прорвенское» МУК СКЦ «Черноерковский»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1954 г. – в поселке Ачуево сдано в эксплуатацию новое здание детского сада №5 Ачуевского рыбозавода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1955 г. – в центре станицы Черноерсковской открыт сельский клуб с библиотекой и кинозалом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 г. – на базе хирургического отделения Славянской центральной районной больницы открыто отделение по переливанию крови.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1957 г. – на западной окраине станицы Славянской введен в эксплуатацию маслосырзавод «Славянский» </a:t>
            </a:r>
          </a:p>
          <a:p>
            <a:pPr marL="6858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87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1958-1962 гг. 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2060848"/>
            <a:ext cx="3633993" cy="38884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августа 1959 года подписан акт о сдаче в эксплуатацию нового районного Дома культуры. Акт утвержден решением исполнительного комитета Славянского районного Совета депутатов трудящихся от 2 ноября 1959 года. Новый Дом культуры стал центром культурной жизни не только города, но и всего Славянского района.</a:t>
            </a:r>
          </a:p>
        </p:txBody>
      </p:sp>
      <p:pic>
        <p:nvPicPr>
          <p:cNvPr id="2050" name="Picture 2" descr="C:\Users\Миронова НВ\Desktop\Петанян\a2386492-d992-401c-9dc6-177d2fa21ce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60040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8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110" y="1124745"/>
            <a:ext cx="6472258" cy="7920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Районный Дом культуры </a:t>
            </a:r>
            <a:endParaRPr lang="ru-RU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C:\Users\Миронова НВ\Desktop\Петанян\0405eff9-53e1-4d85-a5b0-055ed2518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408711" cy="3317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0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1958-1962 гг.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060848"/>
            <a:ext cx="7272924" cy="4032448"/>
          </a:xfrm>
        </p:spPr>
        <p:txBody>
          <a:bodyPr>
            <a:normAutofit fontScale="700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мая1958 г. – указом Президиума Верховного Совета РСФСР станица Славянская была преобразована в город районного подчинения и получила наименование – г. Славянск-на-Кубани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1959 г. – в станице Петровской сдано в эксплуатацию здание сельского Дома культуры колхоза «Россия». Ныне муниципальное казенное учреждение культуры сельский Дом культуры-1 «Петровский» Петровского сельского поселения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 г. – на хуторе Забойском сдано в эксплуатацию здание детского сада №6 «Калинка» на 40 мест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декабря 1961 г. – в г. Славянске-на-Кубани сдан в эксплуатацию новый учебный корпус средней школы №5 на 520 человек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1962 г. – в г. Славянске-на-Кубани сдан в эксплуатацию железобетонный мост через реку Протоку. Для воплощения проекта в жизнь понадобилось более 15 лет.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1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3318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1963-1967 гг. 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1" y="2204864"/>
            <a:ext cx="3419856" cy="38164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августа 1965 года в городе Славянске-на-Кубани открылась первая детско-юношеская спортивная школа. Со 2 августа 2007 года это муниципальное учреждение дополнительного образования детей «Специализированная детско-юношеская спортивная школа олимпийского резерва №1». </a:t>
            </a:r>
          </a:p>
          <a:p>
            <a:endParaRPr lang="ru-RU" dirty="0"/>
          </a:p>
        </p:txBody>
      </p:sp>
      <p:pic>
        <p:nvPicPr>
          <p:cNvPr id="2050" name="Picture 2" descr="C:\Users\Миронова НВ\Desktop\Петанян\ce5798ae-fe99-4168-bdc8-3326e2890c0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60040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3318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1963-1967 гг. 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44824"/>
            <a:ext cx="7200916" cy="4176464"/>
          </a:xfrm>
        </p:spPr>
        <p:txBody>
          <a:bodyPr>
            <a:normAutofit fontScale="775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января1963 г. – в Славянском районе на базе 3-го отделения зерносовхоза «Проточный» организован новый рисоводческий совхоз «Сладковский»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1964 г. – в г. Славянске-на-Кубани сдано в эксплуатацию здание стоматологической поликлиники. В составе нового учреждения действовало терапевтическое отделение с хирургическим кабинетом и ортопедическое отделение с зуботехнической лабораторией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 1965 г. – в поселке Целинном открыт фельдшерско-акушерский пункт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юль 1966 г. – в г. Славянске-на-Кубани создано горрайотделение Всероссийского общества охраны памятников истории и культуры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1967 г. – в Славянской центральной районной больнице открылась станция скорой помощи 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3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1968-1972 гг. 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1" y="2276872"/>
            <a:ext cx="3419856" cy="3533619"/>
          </a:xfrm>
        </p:spPr>
        <p:txBody>
          <a:bodyPr>
            <a:normAutofit fontScale="92500"/>
          </a:bodyPr>
          <a:lstStyle/>
          <a:p>
            <a:pPr algn="just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января 1969 г. в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 Славянске-на-Кубани сдано в эксплуатацию здание поликлиники Славянской центральной районной больницы на 250 посещений.</a:t>
            </a:r>
          </a:p>
        </p:txBody>
      </p:sp>
      <p:pic>
        <p:nvPicPr>
          <p:cNvPr id="3075" name="Picture 3" descr="C:\Users\Миронова НВ\Desktop\Петанян\8cd4d9c2-dcff-49d0-a69f-75e68de4895c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8" b="5240"/>
          <a:stretch/>
        </p:blipFill>
        <p:spPr bwMode="auto">
          <a:xfrm>
            <a:off x="5220072" y="2060848"/>
            <a:ext cx="3096344" cy="362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0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1968-1972 гг.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060848"/>
            <a:ext cx="7272924" cy="3888432"/>
          </a:xfrm>
        </p:spPr>
        <p:txBody>
          <a:bodyPr>
            <a:normAutofit fontScale="700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октября 1968 г. – на хуторе Маевском сдано в эксплуатацию новое здание восьмилетней школы №11 на 320 учащихся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1969 г. – на хуторе Ханьков сдано в эксплуатацию новое здание детского сада №17 колхоза имени 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XXII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съезда КПСС.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1970 г. – в г. Славянске-на-Кубани открылась детская художественная школа. Ныне МБУДО ДХШ г. Славянска-на-Кубани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 г. – в пос. </a:t>
            </a: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Кубрис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Славянска-на-Кубани открыта поликлиника №2. Ныне поликлиника №2 МБУ «Славянская ЦРБ»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июля 1972 г. – Славянским райисполкомом принято решение о создании базы отдыха для трудящихся Славянского района на берегу Азовского моря в районе бывшего пос. Кучугуры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8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1296144"/>
          </a:xfrm>
        </p:spPr>
        <p:txBody>
          <a:bodyPr>
            <a:noAutofit/>
          </a:bodyPr>
          <a:lstStyle/>
          <a:p>
            <a:pPr lvl="0"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1973-1977 гг.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1" y="2132856"/>
            <a:ext cx="3419856" cy="367763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февраля 1976 года указом Президиума Верховного Совета СССР трест «Приазоврисстрой» Министерства мелиорации и водного хозяйства СССР за успехи, достигнутые в выполнении планов 9-й пятилетки по строительству рисовых оросительных систем, награжден орденом «Знак Почета». </a:t>
            </a:r>
          </a:p>
          <a:p>
            <a:pPr algn="just"/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Миронова НВ\Desktop\Петанян\ce708146-b022-4728-8079-6f3ccaf725e1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2" b="13197"/>
          <a:stretch/>
        </p:blipFill>
        <p:spPr bwMode="auto">
          <a:xfrm>
            <a:off x="5004048" y="2204864"/>
            <a:ext cx="331236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1368152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1973-1977 гг.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344816" cy="4176464"/>
          </a:xfrm>
        </p:spPr>
        <p:txBody>
          <a:bodyPr>
            <a:normAutofit fontScale="850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екабрь 1973 г. – в Славянском сельскохозяйственном техникуме открыт музей боевой и трудовой славы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августа 1974 г. – сдано в эксплуатацию новое здание средней школы №19 хутора Коржевского на 320 мест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июля 1975 г. – в г. Славянске-на-Кубани на базе детского соматического отделения Славянской центральной районной больницы открыта городская детская больница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ноября 1976 г. – в г. Славянске-на-Кубани создан музей на общественных началах. Ныне МБУК «Славянский историко-краеведческий музей»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1977 г. – на улицах г. Славянска-на-Кубани появились первые светофоры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7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7704856" cy="5256584"/>
          </a:xfrm>
        </p:spPr>
        <p:txBody>
          <a:bodyPr/>
          <a:lstStyle/>
          <a:p>
            <a:pPr marL="68580" indent="450000" algn="just">
              <a:buNone/>
            </a:pPr>
            <a:r>
              <a:rPr lang="ru-RU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сентября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1937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принято Постановление ЦИК ССР о разделе Азово-Черноморского края на Краснодарский край и Ростовскую область. В состав края вошли 13 городов, 71 район и Адыгейская Автономная область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8580" indent="450000" algn="just">
              <a:buNone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Славянский район является одним из красивейших и ярких уголков Краснодарского края. Представляем наиболее интересные и значимые события истории становления Славянского района в контексте развития Кубани и России. 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6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1978-1982 гг.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1" y="2204864"/>
            <a:ext cx="3419856" cy="360562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июня 1980 г. в г. Славянске-на-Кубани по ул. Красной, в квартале № 200, сдано в эксплуатацию административное здание ГАИ. В настоящее время административное здание ОГИБДД и ДПС ОМВД России по Славянскому району, расположенное по ул. Красной,154 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Миронова НВ\Desktop\Петанян\6956c9a1-5c44-4868-950e-f138d071c8af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7646" r="1920" b="8685"/>
          <a:stretch/>
        </p:blipFill>
        <p:spPr bwMode="auto">
          <a:xfrm>
            <a:off x="5076056" y="2204864"/>
            <a:ext cx="309634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1978-1982 гг.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1" y="2276872"/>
            <a:ext cx="3419856" cy="353361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января 1981 г. – в городе Славянске-на-Кубани открыт шахматный дворец «Белая ладья» - один из лучших в стране. Первое общественное здание, построенное по индивидуальному проекту</a:t>
            </a:r>
          </a:p>
          <a:p>
            <a:pPr algn="just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46491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Шахматный </a:t>
            </a:r>
            <a:r>
              <a:rPr lang="ru-RU" dirty="0">
                <a:solidFill>
                  <a:schemeClr val="tx2"/>
                </a:solidFill>
              </a:rPr>
              <a:t>дворец «Белая ладья</a:t>
            </a:r>
            <a:r>
              <a:rPr lang="ru-RU" dirty="0" smtClean="0">
                <a:solidFill>
                  <a:schemeClr val="tx2"/>
                </a:solidFill>
              </a:rPr>
              <a:t>»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Миронова НВ\Desktop\Петанян\e5318c6a-9577-4164-97e7-9fa647b2a7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24944"/>
            <a:ext cx="3743399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34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1978-1982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272808" cy="3888432"/>
          </a:xfrm>
        </p:spPr>
        <p:txBody>
          <a:bodyPr>
            <a:normAutofit fontScale="775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декабря 1978 г. – в г. Славянске-на-Кубани сдано в эксплуатацию здание родильного дома на 100 коек с женской консультацией на 250 посещений в смену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августа 1979 г. – на хуторе Черный Ерик открыта сельская библиотека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1980 г. – совхоз «Сад-Гигант» награжден переходящим Красным знаменем ЦК КПСС, Совета Министров СССР, ВЦСПС и ЦК ВЛКСМ и памятным знаком по итогам 10-й пятилетки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1981 г. – в г. Славянске-на-Кубани введен в эксплуатацию второй элеватор емкостью 159 тыс. тонн зерна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апреля 1982 г. – в пос. Голубая Нива открыт ясли-сад № 22 «Теремок» рисосовхоза «</a:t>
            </a: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Ачуевский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6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249208"/>
          </a:xfrm>
        </p:spPr>
        <p:txBody>
          <a:bodyPr>
            <a:noAutofit/>
          </a:bodyPr>
          <a:lstStyle/>
          <a:p>
            <a:pPr lvl="0"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1983-1987 гг.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1" y="2132856"/>
            <a:ext cx="3419856" cy="36776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февраля 1986 года в городе Славянске-на-Кубани открыт новый автовокзал на углу улиц Ковтюха и Отдельской. Ныне Славянский автовокзал АФ «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Кубаньпассажиравтосервис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ОАО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1837" y="2060848"/>
            <a:ext cx="3055717" cy="50405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Открытие Славянского автовокзала 1986 г. </a:t>
            </a:r>
            <a:endParaRPr lang="ru-RU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146" name="Picture 2" descr="C:\Users\Миронова НВ\Desktop\Петанян\8c8e0b97-4822-434e-9b0d-73e16bb4c7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52839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1983-1987 гг.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344816" cy="4320480"/>
          </a:xfrm>
        </p:spPr>
        <p:txBody>
          <a:bodyPr>
            <a:normAutofit fontScale="92500" lnSpcReduction="1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1983, 1984 гг. – за высокие успехи и достижения в народном хозяйстве Славянский район награжден переходящим Красным знаменем ЦК КПСС, Совета Министров СССР, ВЦСПС и ЦК ВЛКСМ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ноября 1985 г. – в г. Славянске-на-Кубани сдана в эксплуатацию набережная р. Протоки в бетонном исполнении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июля 1986 г. – в г. Славянске-на-Кубани по ул. Гриня, в квартале № 481, сдан в эксплуатацию детский сад на 280  мест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марта 1987 г. – на хуторе Коржевском открылся Дворец культуры 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1988-1992 гг.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1844824"/>
            <a:ext cx="3561985" cy="3965667"/>
          </a:xfrm>
        </p:spPr>
        <p:txBody>
          <a:bodyPr>
            <a:noAutofit/>
          </a:bodyPr>
          <a:lstStyle/>
          <a:p>
            <a:r>
              <a:rPr lang="ru-RU" sz="25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мая 1991 г. в г. Славянске-на-Кубани зарегистрировано малое предприятие Славянская студия телевидения «Каскад». Первый эфир состоялся 6 июня 1992 г.  </a:t>
            </a:r>
            <a:endParaRPr lang="ru-RU" sz="25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Миронова НВ\Desktop\Петанян\83c331b3-da65-4875-b62e-a8656faca92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52839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1988-1992 гг.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344816" cy="4176464"/>
          </a:xfrm>
        </p:spPr>
        <p:txBody>
          <a:bodyPr>
            <a:normAutofit fontScale="700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января 1988 г. – в здании сельского Дома культуры рисосовхоза «Приазовский» станицы Петровской открыта сельская библиотека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августа 1989 г. – в г. Славянске-на-Кубани по ул. Крупской сдано в эксплуатацию здание молочной кухни на 2000 порций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-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вышел первый номер газеты «Садовод» - печатного органа парткома, администрации, профкома и комитета ВЛКСМ плодового совхоза «Сад-Гигант». Официально зарегистрирована решением райисполкома от 21 ноября 1990 года. 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декабря 1991 г. – Союз Советских Социалистических Республик прекратил свое существование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октября 1992 г. – в г. Славянске-на-Кубани прошло выездное заседание Совета атаманов Кубанской казачьей Рады. Более чем тремястами голосами кандидатов в народные депутаты России выдвинут Н.И. Кондратенко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000" algn="just">
              <a:buFont typeface="Wingdings" panose="05000000000000000000" pitchFamily="2" charset="2"/>
              <a:buChar char="Ø"/>
            </a:pP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1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1993-1997 гг. 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1" y="2492896"/>
            <a:ext cx="3419856" cy="3317595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ноября 1994 г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г. Славянске-на-Кубани по ул. Красной, 22 открыто новое здание ЗАГСа</a:t>
            </a:r>
          </a:p>
          <a:p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Миронова НВ\Desktop\Петанян\43b56bfd-df90-4dd2-a23f-3e72d2b2c0d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74441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10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1993-1997 гг.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20888"/>
            <a:ext cx="7272808" cy="3816424"/>
          </a:xfrm>
        </p:spPr>
        <p:txBody>
          <a:bodyPr>
            <a:normAutofit fontScale="775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 1993 г. – в г. Славянске-на-Кубани создана Славянская дорожно-патрульная рота милиции. Ныне ОГИБДД и ДПС ОМВД России по Славянскому району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июля 1994 г.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Славянске-на-Кубани на базе шахматного дворца «Белая ладья» создана детско-юношеская спортивная школа «Белая ладья».  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марта 1995 г. – на хуторе Бараниковском открыт приход храма в честь Казанской иконы Божией Матери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1996 г. – на южной окраине г. Славянска-на-Кубани сдан в эксплуатацию участок автомобильной дороги «Южный обход г. Славянска-на-Кубани»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ноября 1997 г. – в станице Анастасиевской по ул. Красной сдан в эксплуатацию Анастасиевский рынок </a:t>
            </a:r>
          </a:p>
        </p:txBody>
      </p:sp>
    </p:spTree>
    <p:extLst>
      <p:ext uri="{BB962C8B-B14F-4D97-AF65-F5344CB8AC3E}">
        <p14:creationId xmlns:p14="http://schemas.microsoft.com/office/powerpoint/2010/main" val="1505487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1998-2002 гг.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1" y="2204864"/>
            <a:ext cx="3419856" cy="3605627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февраля 1999 года в Славянске-на-Кубани по улице Дзержинского, 272 сдан в эксплуатацию вещевой рынок «Привоз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Миронова НВ\Desktop\Петанян\7930c9a4-a1e7-4628-b4f8-5a78f3ef02d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360040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2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1937-1942 гг.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1988840"/>
            <a:ext cx="3850017" cy="42484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довоенные годы образовалось много футбольных команд и в станице Славянской, и в Славянском районе в целом. Но самыми «неодолимыми и сильными были «Медик», «Спартак» и «Садовод» совхоза «Сад-Гигант». Опрятным, красивым был совхозный стадион до войны. В 1939 году здесь построили спортзал, по тем временам один из крупнейших в крае. В 1938 году славянские спортсмены-садоводы стали чемпионами Советского Союза по футболу среди плодово-виноградных совхозов. 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1837" y="1916832"/>
            <a:ext cx="3055717" cy="504056"/>
          </a:xfrm>
        </p:spPr>
        <p:txBody>
          <a:bodyPr>
            <a:normAutofit/>
          </a:bodyPr>
          <a:lstStyle/>
          <a:p>
            <a:pPr algn="just"/>
            <a:r>
              <a:rPr lang="ru-RU" sz="12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Футбольная команда совхоза «Сад-Гигант». Апрель 1937 г.</a:t>
            </a:r>
            <a:endParaRPr lang="ru-RU" sz="12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C:\Users\Миронова НВ\Desktop\Петанян\df47adfa-14bb-4a96-8474-66066723cfe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88778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1998-2002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7128792" cy="4032448"/>
          </a:xfrm>
        </p:spPr>
        <p:txBody>
          <a:bodyPr>
            <a:normAutofit fontScale="775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сентября 1998 г. – открыт главный корпус Славянского-на-Кубани филиала Армавирского государственного педагогического института (ныне Славянского-на-Кубани филиала </a:t>
            </a: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КубГУ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расположенного по ул. Кубанской, 200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февраля 1999 г. – в станице Петровской организовано трикотажное производство «Белара»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ноября 2000 г. – в г. Славянске-на-Кубани по ул. Ленина, 119 сдан в эксплуатацию «Николаевский рынок»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 2001 г. – на хуторе Прикубанском открыт Музей боевой и казачьей славы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 г. – на базе акушерско-гинекологического отделения Славянской центральной районной больницы организован межрайонный перинатальный центр 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72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2003-2007 гг.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1" y="2060848"/>
            <a:ext cx="3419856" cy="41044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2004 году в Славянском районе впервые состоялся Международный фестиваль славянской культуры. Организаторы ставили перед собой задачу наладить теплые, дружеские отношения между представителями разных народов, проживающих на территории Северного Кавказа, ближнего и дальнего зарубежья.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1837" y="2132856"/>
            <a:ext cx="3055717" cy="43204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Международный фестиваль славянской культуры</a:t>
            </a:r>
            <a:endParaRPr lang="ru-RU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4" name="Picture 2" descr="C:\Users\Миронова НВ\Desktop\Петанян\73939e52-4f54-47cf-8acf-dc791dbce59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636912"/>
            <a:ext cx="38164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3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2003-2007 гг.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1" y="2204864"/>
            <a:ext cx="3419856" cy="3605627"/>
          </a:xfrm>
        </p:spPr>
        <p:txBody>
          <a:bodyPr/>
          <a:lstStyle/>
          <a:p>
            <a:pPr algn="just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2006 году футболисты «Славянска» стали новыми обладателями всероссийского кубка «Золотой колос».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1837" y="2060848"/>
            <a:ext cx="3055717" cy="43204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2006 год. «Славянск» – обладатель кубка «Золотой колос»</a:t>
            </a:r>
            <a:endParaRPr lang="ru-RU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C:\Users\Миронова НВ\Desktop\Петанян\5998170d-9b25-44e4-9885-1de402a5993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67240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37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2003-2007 гг.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7272808" cy="4032448"/>
          </a:xfrm>
        </p:spPr>
        <p:txBody>
          <a:bodyPr>
            <a:normAutofit fontScale="775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евраль 2003 г. – в поселке Совхозном по ул. Школьной открылся медико-диагностический центр «Лекарь»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 г. – в г. Славянске-на-Кубани по ул. Красной сдано в эксплуатацию новое здание Государственной налоговой инспекции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26-28 августа 2005 г . – в г. Славянске-на-Кубани прошел 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Международный фестиваль славянской культуры «Славянск-2005»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февраля 2006 г. – на базе Славянской районной общественной организации «Клуб по интересам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К-95“» создан поисковый отряд «Кубанский рубеж»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сентября 2007 г. – в г. Славянске-на-Кубани открыто Славянское местное отделение Российского общества историков-архивистов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975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Миронова НВ\Desktop\Петанян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10445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292494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новое здание Государственной налоговой инспекции</a:t>
            </a:r>
            <a:endParaRPr lang="ru-RU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 descr="E:\100805 ФЕСТИВАЛЬ 2010\DSC_0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2" y="3429000"/>
            <a:ext cx="4103478" cy="30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100805 ФЕСТИВАЛЬ 2010\DSC_0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999"/>
            <a:ext cx="4104454" cy="30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35696" y="6237312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Международный фестиваль славянской культуры</a:t>
            </a:r>
            <a:endParaRPr lang="ru-RU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8" name="Picture 6" descr="C:\Users\Миронова НВ\Desktop\Петанян\1b32421b-630e-4761-acdd-2ee3a39f52b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2" y="332656"/>
            <a:ext cx="41034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06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2008-2012 гг.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2132856"/>
            <a:ext cx="3561985" cy="34563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г.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базе Славянского электротехнологического техникума открыт ресурсный центр по подготовке квалифицированных кадров в области сельского хозяйства – плодоводства и овощеводства. 10 декабря 2015 года центру присвоено имя Героя труда Кубани Александра Анатольевича Кладя. 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1" y="2060848"/>
            <a:ext cx="3312368" cy="43204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Открытие ресурсного центра по подготовке квалифицированных кадров   </a:t>
            </a:r>
            <a:endParaRPr lang="ru-RU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098" name="Picture 2" descr="C:\Users\Миронова НВ\Desktop\Петанян\24a83662-0c20-4863-8aae-d489395346e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64904"/>
            <a:ext cx="374339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01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2008-2012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92896"/>
            <a:ext cx="7416824" cy="3672408"/>
          </a:xfrm>
        </p:spPr>
        <p:txBody>
          <a:bodyPr>
            <a:normAutofit fontScale="625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апреля 2008 г. – в станице Петровской начато строительство храма во имя Святого великомученика Георгия Победоносца. Первое богослужение состоялось 7 апреля 2011 г.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декабря 2009 г. – в Славянской центральной районной больнице открыто отделение медицинской профилактики «Центр здоровья»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февраля 2010 г. – открытие в г. Славянске-на-Кубани физкультурно-оздоровительного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бассейна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«Дельфин»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июня 2010 г. – в г. Славянске-на-Кубани по ул. Отдельской открыт спортивный комплекс «Лидер»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ентябрь 2010 г. – открытие нового скейт-парка в г. Славянске-на-Кубани 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июня 2011 г. – в г. Славянске-на-Кубани создан военно-патриотический клуб «Юный десантник»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 2012 г. – вышел в свет первый номер ежеквартального историко-краеведческого альманаха «Копыл»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886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100604 ОТКРЫТИЕ СК ЛИДЕР\DSC_9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176464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100919 СКЕЙТПАРК ОТКРЫТИЕ\DSC_5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0324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100317 Открытие бассейна\DSC_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1764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0032" y="293699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новый скейт-парк </a:t>
            </a:r>
            <a:endParaRPr lang="ru-RU" sz="11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285293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физкультурно-оздоровительный</a:t>
            </a:r>
            <a:r>
              <a:rPr lang="ru-RU" sz="1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 </a:t>
            </a:r>
            <a:r>
              <a:rPr lang="ru-RU" sz="1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бассейн</a:t>
            </a:r>
            <a:r>
              <a:rPr lang="ru-RU" sz="1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 «Дельфин»</a:t>
            </a:r>
          </a:p>
        </p:txBody>
      </p:sp>
      <p:pic>
        <p:nvPicPr>
          <p:cNvPr id="3074" name="Picture 2" descr="E:\100604 ОТКРЫТИЕ СК ЛИДЕР\DSC_01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5"/>
            <a:ext cx="4032448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6237312"/>
            <a:ext cx="3836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Открытие спорткомплекса «Лидер»</a:t>
            </a:r>
            <a:endParaRPr lang="ru-RU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73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196752"/>
            <a:ext cx="7024744" cy="973912"/>
          </a:xfrm>
        </p:spPr>
        <p:txBody>
          <a:bodyPr>
            <a:noAutofit/>
          </a:bodyPr>
          <a:lstStyle/>
          <a:p>
            <a:pPr lvl="0"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2013-2017 гг. 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1" y="2276872"/>
            <a:ext cx="3419856" cy="353361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февраля 2016 г.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ачато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Свято-Покровского храма на хуторе Галицын. Купола и кресты освящены 9 июля 2016 года. Первое богослужение состоялось 14 октября 2016 года. Храм освящен 9 августа 2017 года.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1837" y="2060848"/>
            <a:ext cx="3055717" cy="5040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Свято-Покровский храм </a:t>
            </a:r>
            <a:endParaRPr lang="ru-RU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122" name="Picture 2" descr="C:\Users\Миронова НВ\Desktop\Петанян\a8760826-6a8a-45c9-ae01-17970c1dd9e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3527425" cy="235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49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2013-2017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7272808" cy="4032448"/>
          </a:xfrm>
        </p:spPr>
        <p:txBody>
          <a:bodyPr>
            <a:normAutofit fontScale="850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мая 2013 г. – на хуторе Ханьков открыт офис врача общей практики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 2014 г. – в станице Черноерковской открыт памятник труженикам тыла. Художник В.П. Вайс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апреля 2015 г. – в г. Славянске-на-Кубани открыт первый в Краснодарском крае легкоатлетический манеж «Олимпиец» по подготовке спортсменов-легкоатлетов – кандидатов и членов сборной команды России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декабря 2016 г. – в пос. Совхозном открыта Аллея Трудовой Славы ЗАО «Сад-Гигант»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июня 2017 г. – в г. Славянске-на-Кубани на пересечении улиц Красной и Победы открыт новый городской сквер «Аллея любви»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42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936104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1937-1942 гг.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416824" cy="4176464"/>
          </a:xfrm>
        </p:spPr>
        <p:txBody>
          <a:bodyPr>
            <a:normAutofit fontScale="850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sz="19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1937 г. – в станице Славянской открыта акушерско-сестринская школа, которая уже в 1939 году выпустила 45 акушерок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sz="19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1938 г. – в станице Славянской создана Славянская районная прокуратура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sz="19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1939 г. - 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Проточная МТС (машинно-тракторная станция) Славянского района признана лучшей в СССР и приняла участие во Всесоюзной сельскохозяйственной выставке 1939 года в городе Москве. За высокие показатели в работе Проточная МТС награждена дипломом 1-й степени, премирована легковой автомашиной и 10 тыс. </a:t>
            </a:r>
            <a:r>
              <a:rPr lang="ru-RU" sz="19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sz="19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1940 г. – колхоз «Красный Таманец» Славянского сельского совета награжден орденом Трудового Красного Знамени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sz="19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 г. – в Славянском районе создана государственная автоинспекция, которую возглавил Михаил Антонович Нижегородцев. В подчинении Славянского отдела ГАИ находилось три района: Славянский, Темрюкский и Красноармейский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sz="19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августа 1942 г. – начало оккупации Славянского района немецко-фашистскими захватчиками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1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Миронова НВ\Desktop\Петанян\150428_2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032448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Миронова НВ\Desktop\Петанян\b9395983a9b53e2041fb99ce3c568e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3816424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278092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Открытие легкоатлетического манежа </a:t>
            </a:r>
            <a:r>
              <a:rPr lang="ru-RU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«Олимпиец» </a:t>
            </a:r>
            <a:endParaRPr lang="ru-RU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E:\закладка аллеи славы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392488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Открытие Аллеи любв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1764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594928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Аллея Трудовой Славы </a:t>
            </a:r>
            <a:endParaRPr lang="ru-RU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780928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городской сквер «Аллея любви»</a:t>
            </a:r>
          </a:p>
        </p:txBody>
      </p:sp>
    </p:spTree>
    <p:extLst>
      <p:ext uri="{BB962C8B-B14F-4D97-AF65-F5344CB8AC3E}">
        <p14:creationId xmlns:p14="http://schemas.microsoft.com/office/powerpoint/2010/main" val="86228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2018-2022 гг. 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2276872"/>
            <a:ext cx="3633993" cy="3384376"/>
          </a:xfrm>
        </p:spPr>
        <p:txBody>
          <a:bodyPr>
            <a:normAutofit/>
          </a:bodyPr>
          <a:lstStyle/>
          <a:p>
            <a:pPr algn="just"/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июля 2019 года в городе Славянске-на-Кубани по улице Щорса сдано в эксплуатацию здание общеобразовательной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№12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825 мест.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1837" y="2276872"/>
            <a:ext cx="3055717" cy="57606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Новая городская школа №12 на 825 мест на завершающем этапе строительства. Июнь 2019 г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6" name="Picture 2" descr="C:\Users\Миронова НВ\Desktop\Петанян\fd7848db-dea1-4576-ae85-bde3dd4f48d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367240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55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2018-2022 гг.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1" y="2492896"/>
            <a:ext cx="3419856" cy="331759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июля 2022 г .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Славянске-на-Кубани состоялось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оржественное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 и освящение скульптурной композиции святым благоверным Петру и Февронии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Муромским.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Скульптура  расположена в Аллее любви возле ЗАГСа, любимом месте новобрачных, семейных пар с детьми и влюбленных. Автор и исполнитель композиции – талантливый мастер-кузнец Николай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Михеев.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Миронова НВ\Desktop\Петанян\DSC9375-1024x6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88843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55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2018-2022 гг.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08920"/>
            <a:ext cx="7128908" cy="3384376"/>
          </a:xfrm>
        </p:spPr>
        <p:txBody>
          <a:bodyPr>
            <a:normAutofit fontScale="625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марта 2018 г. – в г. Славянске-на-Кубани на пересечении улиц Школьной и Красной открыт новый сквер, получивший название «Молодежный»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марта 2019 г. – в станице Анастасиевской по ул. Победы,8 открыт новый физкультурно-оздоровительный комплекс, получивший название «Спортивный комплекс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«Олимп» имени Василия Степановича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Жевтяка»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октября 2020 г. –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спортивной площадки на хуторе Бараниковском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января 2021 г. – в детском саду №41 поселка Совхозного открыт новый корпус для малышей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40 дополнительных мест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июля 2022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Славянске-на-Кубани состоялось торжественное открытие  и освящение скульптурной композиции святым благоверным Петру и Февронии Муромским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372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иронова НВ\Desktop\фотки\2019 год\3.МАРТ\12 МАРТА открытие спортивного центра в Анастасиевской Олимпанеолимпа\REZ_7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4877"/>
            <a:ext cx="41887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иронова НВ\Desktop\фотки\2020 год\10.ОКТЯБРЬ\9 ОКТЯБРЯ открытие площадки в Бараниковском\REZ_4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03244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4" y="5877272"/>
            <a:ext cx="18722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Спортплощадка на хуторе Бараниковском</a:t>
            </a:r>
            <a:endParaRPr lang="ru-RU" sz="105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2" descr="E:\DSC_8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032448" cy="302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4" y="2970530"/>
            <a:ext cx="2088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Молодежный сквер</a:t>
            </a:r>
            <a:endParaRPr lang="ru-RU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852936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Открытие спорткомплекса «Олимп»</a:t>
            </a:r>
            <a:endParaRPr lang="ru-RU" sz="11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E:\для АРХИВа_фото мероприятий_2020-2021\14012021_Детсад в Совхозном\REZ_67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361181"/>
            <a:ext cx="4262143" cy="31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6165812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solidFill>
                  <a:srgbClr val="FF0000"/>
                </a:solidFill>
                <a:latin typeface="Arial Black" panose="020B0A04020102020204" pitchFamily="34" charset="0"/>
              </a:rPr>
              <a:t>Детский сад №41</a:t>
            </a:r>
          </a:p>
        </p:txBody>
      </p:sp>
    </p:spTree>
    <p:extLst>
      <p:ext uri="{BB962C8B-B14F-4D97-AF65-F5344CB8AC3E}">
        <p14:creationId xmlns:p14="http://schemas.microsoft.com/office/powerpoint/2010/main" val="4155459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архивного фонда 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492896"/>
            <a:ext cx="7056900" cy="3456384"/>
          </a:xfrm>
        </p:spPr>
        <p:txBody>
          <a:bodyPr>
            <a:normAutofit lnSpcReduction="1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№ Р-74, оп.1, д. 92, л. 215 об.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№ Р-74, оп.1, д.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138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№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Р-163,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оп.1, д.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Р-163,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оп.1, д.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№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Р-163,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оп.1, д.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299,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157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№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Р-163,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оп.1, д.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657,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163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№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Р-122,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оп.1, д.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№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Р-122,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оп.1, д.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393,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42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80728"/>
            <a:ext cx="7024744" cy="1189936"/>
          </a:xfrm>
        </p:spPr>
        <p:txBody>
          <a:bodyPr>
            <a:noAutofit/>
          </a:bodyPr>
          <a:lstStyle/>
          <a:p>
            <a:pPr lvl="0"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1943-1947 гг. 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1772816"/>
            <a:ext cx="3706001" cy="432048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389-й и 295-й стрелковых дивизий, организовав переправу через р. Протоку в районе хутора Крижановского (железнодорожный мост), успешно закрепились на левом берегу реки, начав операцию по освобождению станицы Славянской от немецко-фашистских захватчиков.  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1837" y="1628800"/>
            <a:ext cx="3055717" cy="432048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Бойцы 389-й стрелковой дивизии</a:t>
            </a:r>
            <a:endParaRPr lang="ru-RU" sz="12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4" name="Picture 2" descr="C:\Users\Миронова НВ\Desktop\Петанян\068ab397-ccb6-4d5e-95c8-2a892f3a7d4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81642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3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1943-1947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272808" cy="4176464"/>
          </a:xfrm>
        </p:spPr>
        <p:txBody>
          <a:bodyPr>
            <a:normAutofit fontScale="625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 г. -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героизм, проявленный при восстановлении железнодорожных путей на участке Крымск-Чушка, комсомольская организация Славянского района награждена Почетной грамотой Государственного Комитета Обороны. 169 девушек-комсомолок, входивших в строительный комсомольский батальон, награждены почетными грамотами Управления военно-восстановительных работ, командир батальона – бывший первый секретарь Славянского райкома комсомола И.С. Назаренко награжден орденом Отечественной войны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степени.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 июня 1944 г. – специальной комиссией при Славянском райисполкоме завершен подсчет ущерба, нанесенного немецко-фашистской оккупацией. Обща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сумма ущерба, причиненного жителям района, составила 214 464 756 руб.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 1945 г. – День Победы советского народа над нацистской Германией в Великой Отечественной войне 1941-1945 гг.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 г. – в станице Славянской начало хозяйственную деятельность учебно-опытное хозяйство Славянского сельскохозяйственного техникума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августа1947 г. – на базе Славянской межрайонной колхозной школы кузнецов открыта школа механизации сельского хозяйства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26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80728"/>
            <a:ext cx="7024744" cy="72008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1948-1952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1" y="1988840"/>
            <a:ext cx="3419856" cy="3821651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апреле 1952 года на южной окраине хутора Ханьков Славянского района Восточной конторой бурения треста «Краснодарнефтеразведка» начато бурение первой разведочной скважины, давшей промышленный приток нефти и газа.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1837" y="2204864"/>
            <a:ext cx="3055717" cy="432048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Анастасиевско-Троицкое месторождение. Первая  промышленная нефть . 1955 г. </a:t>
            </a:r>
            <a:endParaRPr lang="ru-RU" sz="12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098" name="Picture 2" descr="C:\Users\Миронова НВ\Desktop\Петанян\3edd0378-0d25-44a6-99da-18ac658ef5d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3"/>
            <a:ext cx="288032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1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64096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1948-1952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16832"/>
            <a:ext cx="7056900" cy="4248472"/>
          </a:xfrm>
        </p:spPr>
        <p:txBody>
          <a:bodyPr>
            <a:normAutofit fontScale="92500" lnSpcReduction="20000"/>
          </a:bodyPr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1948 г. – в станице Черноерковской открыта сельская библиотека.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1949 г. – на хуторе Ханьков открыт детский сад колхоза имени Сталина 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января 1950 г. – в станице Славянской открыт филиал Краснодарского автомотоклуба. Ныне ПОУ Славянская-на-Кубани АШ ДОСААФ России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1951 г. – на хуторе Коржевском открыт первый фельдшерско-акушерский пункт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1952 г. – на центральной усадьбе совхоза «Сад-Гигант» сдано в эксплуатацию новое здание детского сада №17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68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1953-1957 гг. 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1988840"/>
            <a:ext cx="3850017" cy="432048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1953 г. в станице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Славянской по улице Базарной (ныне улица Ковтюха) открылась Славянская сельскохозяйственная выставка, на которой ведущие предприятия и учреждения района демонстрировали образцы своей продукции. В первый год работы выставки были построены павильоны Ачуевского рыбозавода, совхоза «Сад-Гигант», Славянского сельхозтехникума, Славянского винзавода, конторы «Заготживсырье», сельхозартелей имени Буденного, «Заветы Ленина», колхозов «Красных Партизан», имени Сталина, имени Чапаева, имени Калинина и Славянского консервного завода. Первые павильоны были выполнены из дерева и к концу 1950-х годов на их месте возведены капитальные кирпичные строения. Входная триумфальная арка сохранилась до наших дней. Ныне территория городского рынка строительных материалов «Агропром».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1837" y="1988840"/>
            <a:ext cx="3055717" cy="57606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Славянская сельскохозяйственная выставка 1953 г. </a:t>
            </a:r>
            <a:endParaRPr lang="ru-RU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C:\Users\Миронова НВ\Desktop\Петанян\efdec583-167e-4a2a-b51a-a1dd2e7bc5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80928"/>
            <a:ext cx="3671391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1569</TotalTime>
  <Words>2889</Words>
  <Application>Microsoft Office PowerPoint</Application>
  <PresentationFormat>Экран (4:3)</PresentationFormat>
  <Paragraphs>183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Остин</vt:lpstr>
      <vt:lpstr>85-летие Краснодарского края</vt:lpstr>
      <vt:lpstr>Презентация PowerPoint</vt:lpstr>
      <vt:lpstr>1937-1942 гг.</vt:lpstr>
      <vt:lpstr>1937-1942 гг.</vt:lpstr>
      <vt:lpstr>1943-1947 гг.  </vt:lpstr>
      <vt:lpstr>1943-1947 гг.</vt:lpstr>
      <vt:lpstr>1948-1952 гг.</vt:lpstr>
      <vt:lpstr>1948-1952 гг.</vt:lpstr>
      <vt:lpstr>1953-1957 гг. </vt:lpstr>
      <vt:lpstr>1953-1957 гг. </vt:lpstr>
      <vt:lpstr>1958-1962 гг. </vt:lpstr>
      <vt:lpstr>Презентация PowerPoint</vt:lpstr>
      <vt:lpstr>1958-1962 гг. </vt:lpstr>
      <vt:lpstr>1963-1967 гг.  </vt:lpstr>
      <vt:lpstr>1963-1967 гг.  </vt:lpstr>
      <vt:lpstr>1968-1972 гг. </vt:lpstr>
      <vt:lpstr>1968-1972 гг. </vt:lpstr>
      <vt:lpstr>1973-1977 гг. </vt:lpstr>
      <vt:lpstr>1973-1977 гг. </vt:lpstr>
      <vt:lpstr>1978-1982 гг.</vt:lpstr>
      <vt:lpstr>1978-1982 гг.</vt:lpstr>
      <vt:lpstr>1978-1982 гг.</vt:lpstr>
      <vt:lpstr>1983-1987 гг.  </vt:lpstr>
      <vt:lpstr>1983-1987 гг.  </vt:lpstr>
      <vt:lpstr>1988-1992 гг. </vt:lpstr>
      <vt:lpstr>1988-1992 гг. </vt:lpstr>
      <vt:lpstr>1993-1997 гг. </vt:lpstr>
      <vt:lpstr>1993-1997 гг. </vt:lpstr>
      <vt:lpstr>1998-2002 гг.</vt:lpstr>
      <vt:lpstr>1998-2002 гг.</vt:lpstr>
      <vt:lpstr>2003-2007 гг. </vt:lpstr>
      <vt:lpstr>2003-2007 гг. </vt:lpstr>
      <vt:lpstr>2003-2007 гг. </vt:lpstr>
      <vt:lpstr>Презентация PowerPoint</vt:lpstr>
      <vt:lpstr>2008-2012 гг. </vt:lpstr>
      <vt:lpstr>2008-2012 гг.</vt:lpstr>
      <vt:lpstr>Презентация PowerPoint</vt:lpstr>
      <vt:lpstr>2013-2017 гг.  </vt:lpstr>
      <vt:lpstr>2013-2017 гг.</vt:lpstr>
      <vt:lpstr>Презентация PowerPoint</vt:lpstr>
      <vt:lpstr>2018-2022 гг. </vt:lpstr>
      <vt:lpstr>2018-2022 гг. </vt:lpstr>
      <vt:lpstr>2018-2022 гг. </vt:lpstr>
      <vt:lpstr>Презентация PowerPoint</vt:lpstr>
      <vt:lpstr>Документы архивного фонда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85-летие Краснодарского края</dc:title>
  <dc:creator>Миронова Наталья Викторовна</dc:creator>
  <cp:lastModifiedBy>Миронова Наталья Викторовна</cp:lastModifiedBy>
  <cp:revision>115</cp:revision>
  <dcterms:created xsi:type="dcterms:W3CDTF">2022-08-29T08:13:13Z</dcterms:created>
  <dcterms:modified xsi:type="dcterms:W3CDTF">2022-09-05T05:27:35Z</dcterms:modified>
</cp:coreProperties>
</file>