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333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5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6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109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1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5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8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1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95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6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7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2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8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2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8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9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1679AD-51F3-426C-A790-88CB57C8CF6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2F5BA9B-BC27-4750-BEA6-4D8EDE5F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3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" y="817684"/>
            <a:ext cx="11333285" cy="3710353"/>
          </a:xfrm>
        </p:spPr>
      </p:pic>
    </p:spTree>
    <p:extLst>
      <p:ext uri="{BB962C8B-B14F-4D97-AF65-F5344CB8AC3E}">
        <p14:creationId xmlns:p14="http://schemas.microsoft.com/office/powerpoint/2010/main" val="1608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4196" y="465513"/>
            <a:ext cx="7306888" cy="49090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Людмила Леонидовна Гордиенко – ветеран труда, кандидат педагогических наук, доцент. Первый проректор по научной работе Славянского-на-Кубани государственного педагогического института. Заслуженный учитель Кубани, почетный работник высшего профессионального образования Российской Федерации. </a:t>
            </a:r>
            <a:endParaRPr lang="ru-RU" sz="32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1" y="673331"/>
            <a:ext cx="3050770" cy="3973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2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15636" y="606829"/>
            <a:ext cx="7780713" cy="47677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Bahnschrift Light Condensed" panose="020B0502040204020203" pitchFamily="34" charset="0"/>
              </a:rPr>
              <a:t>Лариса Петровна Заречная (25.10.1940-27.02.2022) – ветеран труда, доктор педагогических наук, профессор. Почетный работник в сфере молодежной политики Российской Федерации. </a:t>
            </a:r>
            <a:endParaRPr lang="ru-RU" sz="3600" dirty="0">
              <a:latin typeface="Bahnschrift Light Condensed" panose="020B0502040204020203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95" y="689956"/>
            <a:ext cx="2851265" cy="3724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07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1" y="374073"/>
            <a:ext cx="7597832" cy="5000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Bahnschrift Light Condensed" panose="020B0502040204020203" pitchFamily="34" charset="0"/>
              </a:rPr>
              <a:t>Александр Ильич Кочетов (10.05.1927-12.02.2007) – ветеран труда, доктор педагогических наук, профессор. С 1995 по 2005 год – заведующий кафедрой педагогики и психологии. Награжден медалью К.Д. Ушинского. </a:t>
            </a:r>
            <a:endParaRPr lang="ru-RU" sz="3600" dirty="0">
              <a:latin typeface="Bahnschrift Light Condensed" panose="020B0502040204020203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92" y="581890"/>
            <a:ext cx="3050771" cy="3690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09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57447" y="473825"/>
            <a:ext cx="7813964" cy="4900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Bahnschrift Light Condensed" panose="020B0502040204020203" pitchFamily="34" charset="0"/>
              </a:rPr>
              <a:t>Елена Викторовна Литус – заведующая кафедрой русской и зарубежной филологии, кандидат филологических наук, доцент. Награждена Почетной грамотой Министерства науки и высшего образования Российской Федерации. </a:t>
            </a:r>
            <a:endParaRPr lang="ru-RU" sz="3600" dirty="0">
              <a:latin typeface="Bahnschrift Light Condensed" panose="020B0502040204020203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29" y="640080"/>
            <a:ext cx="2975955" cy="3724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54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99011"/>
            <a:ext cx="10396882" cy="12469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Справочно-информационной фонд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Light Condensed" panose="020B0502040204020203" pitchFamily="34" charset="0"/>
              </a:rPr>
              <a:t>Ежеквартальный историко-краеведческий альманах «Копыл»  № 1  (45) / главный редактор -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Light Condensed" panose="020B0502040204020203" pitchFamily="34" charset="0"/>
              </a:rPr>
              <a:t>Д.А. Решмет. –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Light Condensed" panose="020B0502040204020203" pitchFamily="34" charset="0"/>
              </a:rPr>
              <a:t>Управление культуры администрации муниципального образования славянский район : «экспресс типография», 2023.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Light Condensed" panose="020B0502040204020203" pitchFamily="34" charset="0"/>
              </a:rPr>
              <a:t>–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Light Condensed" panose="020B0502040204020203" pitchFamily="34" charset="0"/>
              </a:rPr>
              <a:t>61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Light Condensed" panose="020B0502040204020203" pitchFamily="34" charset="0"/>
              </a:rPr>
              <a:t>с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Light Condensed" panose="020B0502040204020203" pitchFamily="34" charset="0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58261" y="580292"/>
            <a:ext cx="7025054" cy="479429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Ольга Викторовна Леус – директор филиала Кубанского государственного университета в г. Славянске-на-Кубани, доцент кафедры профессиональной педагогики, психологии и физической культуры, кандидат педагогических наук. Депутат Совета муниципального образования Славянский район </a:t>
            </a:r>
            <a:r>
              <a:rPr lang="en-US" sz="28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VII </a:t>
            </a:r>
            <a:r>
              <a:rPr lang="ru-RU" sz="28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созыва, почетный гражданин МО Славянский район. Награждена Грамотой администрации Краснодарского края. Почетный работник общего образования </a:t>
            </a:r>
            <a:r>
              <a:rPr lang="ru-RU" sz="280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российской </a:t>
            </a:r>
            <a:r>
              <a:rPr lang="ru-RU" sz="280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федерации</a:t>
            </a:r>
            <a:r>
              <a:rPr lang="ru-RU" sz="28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31" y="685799"/>
            <a:ext cx="3648807" cy="4202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8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98937" y="133004"/>
            <a:ext cx="6783507" cy="52415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Татьяна Семеновна Анисимова – </a:t>
            </a:r>
            <a:r>
              <a:rPr lang="ru-RU" sz="28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ветеран труда, кандидат педагогических наук, доктор исторических наук, профессор. Основатель филиала и первый ректор Славянского-на-Кубани государственного педагогического института. Почетный гражданин </a:t>
            </a:r>
            <a:r>
              <a:rPr lang="ru-RU" sz="2800" dirty="0" err="1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мо</a:t>
            </a:r>
            <a:r>
              <a:rPr lang="ru-RU" sz="28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 славянский район. Отличник народного просвещения, заслуженный учитель </a:t>
            </a:r>
            <a:r>
              <a:rPr lang="ru-RU" sz="2800" dirty="0" err="1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кубани</a:t>
            </a:r>
            <a:r>
              <a:rPr lang="ru-RU" sz="28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, заслуженный профессор </a:t>
            </a:r>
            <a:r>
              <a:rPr lang="ru-RU" sz="2800" dirty="0" err="1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кубгу</a:t>
            </a:r>
            <a:r>
              <a:rPr lang="ru-RU" sz="28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, Почетный работник высшего профессионального образования российской федерации. </a:t>
            </a:r>
            <a:endParaRPr lang="ru-RU" sz="28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99" y="373135"/>
            <a:ext cx="3859823" cy="4761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99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4976" y="545123"/>
            <a:ext cx="7176602" cy="4829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Светлана арамовна Алексанова – </a:t>
            </a:r>
            <a:r>
              <a:rPr lang="ru-RU" sz="32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заместитель директора филиала по научной работе, профессор кафедры русской и зарубежной филологии, доктор филологических наук, доцент. Почетный работник высшего профессионального образования Российской федерации. </a:t>
            </a:r>
            <a:endParaRPr lang="ru-RU" sz="32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64" y="686439"/>
            <a:ext cx="3613637" cy="4070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33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63769" y="580292"/>
            <a:ext cx="7034806" cy="44577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Анатолий Васильевич Баранов – </a:t>
            </a:r>
            <a:r>
              <a:rPr lang="ru-RU" sz="32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ветеран труда, кандидат экономических наук, доцент. С 1996 по 2017 год – начальник учебно-методического отдела филиала. Почетный работник высшего профессионального образования российской федерации. </a:t>
            </a:r>
            <a:endParaRPr lang="ru-RU" sz="32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99" y="580291"/>
            <a:ext cx="3273137" cy="3916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54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81353" y="615142"/>
            <a:ext cx="7474422" cy="4759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Марина Юрьевна Беляева – профессор кафедры русской и зарубежной филологии, доктор филологических наук, доцент. Награждена Почетной грамотой министерства науки и высшего образования РФ. </a:t>
            </a:r>
            <a:endParaRPr lang="ru-RU" sz="36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22" y="731521"/>
            <a:ext cx="2992582" cy="3848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62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07817" y="249382"/>
            <a:ext cx="7456517" cy="51252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Ирина Ивановна буренок – доцент кафедры профессиональной педагогики, психологии и физической культуры, кандидат педагогических наук, доцент. Награждена почетной грамотой министерства науки и высшего образования российской федерации. Отличник народного образования. Почетный работник высшего профессионального образования российской федерации.  </a:t>
            </a:r>
            <a:endParaRPr lang="ru-RU" sz="32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3" y="423951"/>
            <a:ext cx="3366655" cy="4380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622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90945" y="565265"/>
            <a:ext cx="7140633" cy="4809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Светлана Сергеевна гайдукова – ветеран труда. С 2011 по 2021 год – заместитель директора по социальной и воспитательной работе филиала Кубанского государственного университета в г. Славянске-на-</a:t>
            </a:r>
            <a:r>
              <a:rPr lang="ru-RU" sz="3200" dirty="0" err="1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кубани</a:t>
            </a:r>
            <a:r>
              <a:rPr lang="ru-RU" sz="32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. Почетный работник сферы молодежной политики российской федерации. </a:t>
            </a:r>
            <a:endParaRPr lang="ru-RU" sz="32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07" y="739832"/>
            <a:ext cx="3100648" cy="3990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12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0698" y="465513"/>
            <a:ext cx="7248697" cy="49090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Виктор Иванович </a:t>
            </a:r>
            <a:r>
              <a:rPr lang="ru-RU" sz="3200" dirty="0" err="1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гаращенко</a:t>
            </a:r>
            <a:r>
              <a:rPr lang="ru-RU" sz="3200" dirty="0" smtClean="0">
                <a:latin typeface="Bahnschrift Light Condensed" panose="020B0502040204020203" pitchFamily="34" charset="0"/>
                <a:cs typeface="Arial" panose="020B0604020202020204" pitchFamily="34" charset="0"/>
              </a:rPr>
              <a:t> (01.03.1942-16.07.2022) – ветеран труда, кандидат технических наук, доцент. Первый декан факультета математики, педагогики и методики начального обучения. Почетный работник высшего профессионального образования российской федерации. </a:t>
            </a:r>
            <a:endParaRPr lang="ru-RU" sz="32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673330"/>
            <a:ext cx="3117273" cy="3865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955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570</TotalTime>
  <Words>477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Bahnschrift Light Condensed</vt:lpstr>
      <vt:lpstr>Impact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Справочно-информационной фонд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Гетман</dc:creator>
  <cp:lastModifiedBy>Гетман</cp:lastModifiedBy>
  <cp:revision>39</cp:revision>
  <dcterms:created xsi:type="dcterms:W3CDTF">2025-04-08T05:37:45Z</dcterms:created>
  <dcterms:modified xsi:type="dcterms:W3CDTF">2025-09-17T06:00:00Z</dcterms:modified>
</cp:coreProperties>
</file>