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5C0-FAA9-461B-9500-37934F0AFEC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6C7A-44E4-45B1-88BD-5A35B787E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39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5C0-FAA9-461B-9500-37934F0AFEC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6C7A-44E4-45B1-88BD-5A35B787E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17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5C0-FAA9-461B-9500-37934F0AFEC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6C7A-44E4-45B1-88BD-5A35B787E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347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5C0-FAA9-461B-9500-37934F0AFEC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6C7A-44E4-45B1-88BD-5A35B787E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803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5C0-FAA9-461B-9500-37934F0AFEC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6C7A-44E4-45B1-88BD-5A35B787E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806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5C0-FAA9-461B-9500-37934F0AFEC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6C7A-44E4-45B1-88BD-5A35B787E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22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5C0-FAA9-461B-9500-37934F0AFEC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6C7A-44E4-45B1-88BD-5A35B787E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70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5C0-FAA9-461B-9500-37934F0AFEC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6C7A-44E4-45B1-88BD-5A35B787E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273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5C0-FAA9-461B-9500-37934F0AFEC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6C7A-44E4-45B1-88BD-5A35B787E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92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5C0-FAA9-461B-9500-37934F0AFEC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6C7A-44E4-45B1-88BD-5A35B787E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97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5C0-FAA9-461B-9500-37934F0AFEC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6C7A-44E4-45B1-88BD-5A35B787E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769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5C0-FAA9-461B-9500-37934F0AFEC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6C7A-44E4-45B1-88BD-5A35B787E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98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35C0-FAA9-461B-9500-37934F0AFEC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6C7A-44E4-45B1-88BD-5A35B787E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84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928035C0-FAA9-461B-9500-37934F0AFEC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38756C7A-44E4-45B1-88BD-5A35B787E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01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28035C0-FAA9-461B-9500-37934F0AFEC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38756C7A-44E4-45B1-88BD-5A35B787E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349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331" y="615461"/>
            <a:ext cx="10845667" cy="949569"/>
          </a:xfrm>
        </p:spPr>
        <p:txBody>
          <a:bodyPr/>
          <a:lstStyle/>
          <a:p>
            <a:pPr algn="ctr"/>
            <a:r>
              <a:rPr lang="ru-RU" dirty="0"/>
              <a:t>Медицинские учреждения Славянского района в 1917-1967 гг.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8939" t="37454" r="12304" b="15871"/>
          <a:stretch/>
        </p:blipFill>
        <p:spPr>
          <a:xfrm>
            <a:off x="2092568" y="2259622"/>
            <a:ext cx="8264769" cy="4440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1730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0753" t="34092" r="29673" b="16957"/>
          <a:stretch/>
        </p:blipFill>
        <p:spPr>
          <a:xfrm>
            <a:off x="96715" y="70339"/>
            <a:ext cx="12001500" cy="6726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49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4726" t="29218" r="33006" b="30996"/>
          <a:stretch/>
        </p:blipFill>
        <p:spPr>
          <a:xfrm>
            <a:off x="105507" y="87922"/>
            <a:ext cx="11975123" cy="6699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1442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2871" t="31477" r="33251" b="28894"/>
          <a:stretch/>
        </p:blipFill>
        <p:spPr>
          <a:xfrm>
            <a:off x="79132" y="70338"/>
            <a:ext cx="12045460" cy="6717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447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0672" t="30643" r="29028" b="18417"/>
          <a:stretch/>
        </p:blipFill>
        <p:spPr>
          <a:xfrm>
            <a:off x="70338" y="61546"/>
            <a:ext cx="12027877" cy="6734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2833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0235" t="27972" r="29021" b="21447"/>
          <a:stretch/>
        </p:blipFill>
        <p:spPr>
          <a:xfrm>
            <a:off x="62753" y="71718"/>
            <a:ext cx="12039600" cy="670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000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9387" t="25639" r="29453" b="23931"/>
          <a:stretch/>
        </p:blipFill>
        <p:spPr>
          <a:xfrm>
            <a:off x="633046" y="87923"/>
            <a:ext cx="10972800" cy="6646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814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9546" t="29188" r="30154" b="19966"/>
          <a:stretch/>
        </p:blipFill>
        <p:spPr>
          <a:xfrm>
            <a:off x="105508" y="79131"/>
            <a:ext cx="11992707" cy="6690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566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3648" t="29420" r="33491" b="30328"/>
          <a:stretch/>
        </p:blipFill>
        <p:spPr>
          <a:xfrm>
            <a:off x="62752" y="62754"/>
            <a:ext cx="12075460" cy="670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9283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2799" t="34306" r="33367" b="25224"/>
          <a:stretch/>
        </p:blipFill>
        <p:spPr>
          <a:xfrm>
            <a:off x="96715" y="79131"/>
            <a:ext cx="12019085" cy="6708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5745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3290" t="30226" r="33279" b="29188"/>
          <a:stretch/>
        </p:blipFill>
        <p:spPr>
          <a:xfrm>
            <a:off x="87924" y="70338"/>
            <a:ext cx="12001500" cy="6717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7421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8722" t="34000" r="29427" b="16066"/>
          <a:stretch/>
        </p:blipFill>
        <p:spPr>
          <a:xfrm>
            <a:off x="79131" y="61546"/>
            <a:ext cx="12027878" cy="6734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2230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3706" t="35998" r="33371" b="24784"/>
          <a:stretch/>
        </p:blipFill>
        <p:spPr>
          <a:xfrm>
            <a:off x="87923" y="79131"/>
            <a:ext cx="12036669" cy="6699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2613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3662" t="22164" r="33472" b="37782"/>
          <a:stretch/>
        </p:blipFill>
        <p:spPr>
          <a:xfrm>
            <a:off x="79130" y="61547"/>
            <a:ext cx="12045461" cy="6708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4768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4088" t="17823" r="33323" b="40979"/>
          <a:stretch/>
        </p:blipFill>
        <p:spPr>
          <a:xfrm>
            <a:off x="70338" y="79131"/>
            <a:ext cx="12036670" cy="6708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712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3880" t="34952" r="33662" b="29826"/>
          <a:stretch/>
        </p:blipFill>
        <p:spPr>
          <a:xfrm>
            <a:off x="96716" y="70339"/>
            <a:ext cx="12019084" cy="6708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185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9085" y="2039815"/>
            <a:ext cx="1120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Фонд Р-60 Коллекция документов по истории города Славянска-на-Кубани </a:t>
            </a:r>
            <a:r>
              <a:rPr lang="ru-RU" sz="40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Славянского района, д. </a:t>
            </a:r>
            <a:r>
              <a:rPr lang="ru-RU" sz="40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89.</a:t>
            </a:r>
            <a:r>
              <a:rPr lang="ru-RU" sz="40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0829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0191" t="34204" r="29245" b="15782"/>
          <a:stretch/>
        </p:blipFill>
        <p:spPr>
          <a:xfrm>
            <a:off x="79132" y="70339"/>
            <a:ext cx="12045460" cy="6699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7152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0028" t="33200" r="29021" b="15396"/>
          <a:stretch/>
        </p:blipFill>
        <p:spPr>
          <a:xfrm>
            <a:off x="105508" y="70338"/>
            <a:ext cx="12001500" cy="6787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900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9484" t="33891" r="29184" b="15857"/>
          <a:stretch/>
        </p:blipFill>
        <p:spPr>
          <a:xfrm>
            <a:off x="70339" y="87923"/>
            <a:ext cx="12027876" cy="6699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822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4482" t="11583" r="35877" b="59492"/>
          <a:stretch/>
        </p:blipFill>
        <p:spPr>
          <a:xfrm>
            <a:off x="79132" y="237392"/>
            <a:ext cx="6919545" cy="6348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4381" t="40650" r="36127" b="15227"/>
          <a:stretch/>
        </p:blipFill>
        <p:spPr>
          <a:xfrm>
            <a:off x="7060223" y="237392"/>
            <a:ext cx="5037993" cy="6348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993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6344" t="16296" r="34735" b="47713"/>
          <a:stretch/>
        </p:blipFill>
        <p:spPr>
          <a:xfrm>
            <a:off x="79131" y="386862"/>
            <a:ext cx="6383215" cy="6128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7009" t="53586" r="35163" b="11117"/>
          <a:stretch/>
        </p:blipFill>
        <p:spPr>
          <a:xfrm>
            <a:off x="6541477" y="386862"/>
            <a:ext cx="5583115" cy="6128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4921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9517" t="33691" r="29499" b="15684"/>
          <a:stretch/>
        </p:blipFill>
        <p:spPr>
          <a:xfrm>
            <a:off x="87923" y="61546"/>
            <a:ext cx="12036669" cy="6734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77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9752" t="46969" r="30066" b="15642"/>
          <a:stretch/>
        </p:blipFill>
        <p:spPr>
          <a:xfrm>
            <a:off x="61546" y="70338"/>
            <a:ext cx="12063046" cy="6717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50294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383</TotalTime>
  <Words>25</Words>
  <Application>Microsoft Office PowerPoint</Application>
  <PresentationFormat>Широкоэкранный</PresentationFormat>
  <Paragraphs>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Century Gothic</vt:lpstr>
      <vt:lpstr>Wingdings 2</vt:lpstr>
      <vt:lpstr>Цитаты</vt:lpstr>
      <vt:lpstr>Медицинские учреждения Славянского района в 1917-1967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Медицинские учреждения Славянского района в 1917-1967 гг.</dc:title>
  <dc:creator>Гетман</dc:creator>
  <cp:lastModifiedBy>Гетман</cp:lastModifiedBy>
  <cp:revision>22</cp:revision>
  <dcterms:created xsi:type="dcterms:W3CDTF">2025-01-13T08:44:17Z</dcterms:created>
  <dcterms:modified xsi:type="dcterms:W3CDTF">2025-05-26T05:42:25Z</dcterms:modified>
</cp:coreProperties>
</file>